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6.xml" ContentType="application/vnd.openxmlformats-officedocument.theme+xml"/>
  <Override PartName="/ppt/slideLayouts/slideLayout26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3" r:id="rId4"/>
    <p:sldMasterId id="2147483689" r:id="rId5"/>
    <p:sldMasterId id="2147483673" r:id="rId6"/>
    <p:sldMasterId id="2147483864" r:id="rId7"/>
    <p:sldMasterId id="2147483725" r:id="rId8"/>
    <p:sldMasterId id="2147483697" r:id="rId9"/>
    <p:sldMasterId id="2147483663" r:id="rId10"/>
  </p:sldMasterIdLst>
  <p:notesMasterIdLst>
    <p:notesMasterId r:id="rId20"/>
  </p:notesMasterIdLst>
  <p:sldIdLst>
    <p:sldId id="445" r:id="rId11"/>
    <p:sldId id="449" r:id="rId12"/>
    <p:sldId id="453" r:id="rId13"/>
    <p:sldId id="454" r:id="rId14"/>
    <p:sldId id="455" r:id="rId15"/>
    <p:sldId id="452" r:id="rId16"/>
    <p:sldId id="456" r:id="rId17"/>
    <p:sldId id="451" r:id="rId18"/>
    <p:sldId id="439" r:id="rId19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DD5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54" autoAdjust="0"/>
    <p:restoredTop sz="82051" autoAdjust="0"/>
  </p:normalViewPr>
  <p:slideViewPr>
    <p:cSldViewPr snapToGrid="0" snapToObjects="1">
      <p:cViewPr varScale="1">
        <p:scale>
          <a:sx n="118" d="100"/>
          <a:sy n="118" d="100"/>
        </p:scale>
        <p:origin x="1452" y="1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8350C5B-9E09-254B-BBF4-DB78BCD435AD}" type="datetimeFigureOut">
              <a:rPr lang="en-US"/>
              <a:pPr>
                <a:defRPr/>
              </a:pPr>
              <a:t>2/20/2020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FB8D3B6-509F-6C4D-A448-C6D04978A9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5067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B8D3B6-509F-6C4D-A448-C6D04978A9A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471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009320"/>
            <a:ext cx="7772400" cy="10215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884179"/>
            <a:ext cx="7772400" cy="112514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3182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723900" y="971550"/>
            <a:ext cx="7683500" cy="8572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792685"/>
            <a:ext cx="3773488" cy="47982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0" i="0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00" y="2272506"/>
            <a:ext cx="3773488" cy="208359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charset="2"/>
              <a:buChar char="§"/>
              <a:defRPr sz="1800">
                <a:latin typeface="Arial"/>
                <a:cs typeface="Arial"/>
              </a:defRPr>
            </a:lvl1pPr>
            <a:lvl2pPr marL="742950" indent="-285750">
              <a:buClr>
                <a:schemeClr val="accent1"/>
              </a:buClr>
              <a:buFont typeface="Courier New"/>
              <a:buChar char="o"/>
              <a:defRPr sz="1800">
                <a:latin typeface="Arial"/>
                <a:cs typeface="Arial"/>
              </a:defRPr>
            </a:lvl2pPr>
            <a:lvl3pPr marL="1143000" indent="-228600">
              <a:buClr>
                <a:schemeClr val="accent1"/>
              </a:buClr>
              <a:buFont typeface="Wingdings" charset="2"/>
              <a:buChar char="§"/>
              <a:defRPr sz="1600">
                <a:latin typeface="Arial"/>
                <a:cs typeface="Arial"/>
              </a:defRPr>
            </a:lvl3pPr>
            <a:lvl4pPr marL="1600200" indent="-228600">
              <a:buClr>
                <a:schemeClr val="accent1"/>
              </a:buClr>
              <a:buFont typeface="Courier New"/>
              <a:buChar char="o"/>
              <a:defRPr sz="1400">
                <a:latin typeface="Arial"/>
                <a:cs typeface="Arial"/>
              </a:defRPr>
            </a:lvl4pPr>
            <a:lvl5pPr marL="2057400" indent="-228600">
              <a:buClr>
                <a:schemeClr val="accent1"/>
              </a:buClr>
              <a:buFont typeface="Wingdings" charset="2"/>
              <a:buChar char="§"/>
              <a:defRPr sz="12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792685"/>
            <a:ext cx="3762374" cy="47982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4633913" y="2272507"/>
            <a:ext cx="3773488" cy="208359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charset="2"/>
              <a:buChar char="§"/>
              <a:defRPr sz="1800">
                <a:latin typeface="Arial"/>
                <a:cs typeface="Arial"/>
              </a:defRPr>
            </a:lvl1pPr>
            <a:lvl2pPr marL="742950" indent="-285750">
              <a:buClr>
                <a:schemeClr val="accent1"/>
              </a:buClr>
              <a:buFont typeface="Courier New"/>
              <a:buChar char="o"/>
              <a:defRPr sz="1800">
                <a:latin typeface="Arial"/>
                <a:cs typeface="Arial"/>
              </a:defRPr>
            </a:lvl2pPr>
            <a:lvl3pPr marL="1143000" indent="-228600">
              <a:buClr>
                <a:schemeClr val="accent1"/>
              </a:buClr>
              <a:buFont typeface="Wingdings" charset="2"/>
              <a:buChar char="§"/>
              <a:defRPr sz="1600">
                <a:latin typeface="Arial"/>
                <a:cs typeface="Arial"/>
              </a:defRPr>
            </a:lvl3pPr>
            <a:lvl4pPr marL="1600200" indent="-228600">
              <a:buClr>
                <a:schemeClr val="accent1"/>
              </a:buClr>
              <a:buFont typeface="Courier New"/>
              <a:buChar char="o"/>
              <a:defRPr sz="1400">
                <a:latin typeface="Arial"/>
                <a:cs typeface="Arial"/>
              </a:defRPr>
            </a:lvl4pPr>
            <a:lvl5pPr marL="2057400" indent="-228600">
              <a:buClr>
                <a:schemeClr val="accent1"/>
              </a:buClr>
              <a:buFont typeface="Wingdings" charset="2"/>
              <a:buChar char="§"/>
              <a:defRPr sz="12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ACE272F2-435F-C643-9FE0-22CBE796A04B}" type="datetimeFigureOut">
              <a:rPr lang="en-US"/>
              <a:pPr>
                <a:defRPr/>
              </a:pPr>
              <a:t>2/20/2020</a:t>
            </a:fld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77C453ED-65E9-8646-A781-EF549B33EA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76650"/>
            <a:ext cx="5486400" cy="42505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800" b="1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12799"/>
            <a:ext cx="5486400" cy="28090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01703"/>
            <a:ext cx="5486400" cy="6036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4FC16F48-25F3-524A-8896-548A2B6F7CDE}" type="datetimeFigureOut">
              <a:rPr lang="en-US"/>
              <a:pPr>
                <a:defRPr/>
              </a:pPr>
              <a:t>2/20/2020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4207BB98-A13F-8348-AC5F-3019A589CA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600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5A2C5579-0217-A945-913E-9118C6187557}" type="datetimeFigureOut">
              <a:rPr lang="en-US"/>
              <a:pPr>
                <a:defRPr/>
              </a:pPr>
              <a:t>2/20/2020</a:t>
            </a:fld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B60676CC-C35D-DA44-A5DB-E56E851EBE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9596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 userDrawn="1"/>
        </p:nvSpPr>
        <p:spPr>
          <a:xfrm>
            <a:off x="722313" y="1866900"/>
            <a:ext cx="7772400" cy="1020763"/>
          </a:xfrm>
          <a:prstGeom prst="rect">
            <a:avLst/>
          </a:prstGeom>
        </p:spPr>
        <p:txBody>
          <a:bodyPr anchor="b"/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 cap="all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Click to edit Master title style</a:t>
            </a:r>
          </a:p>
        </p:txBody>
      </p:sp>
      <p:sp>
        <p:nvSpPr>
          <p:cNvPr id="4" name="Title 1"/>
          <p:cNvSpPr txBox="1">
            <a:spLocks/>
          </p:cNvSpPr>
          <p:nvPr userDrawn="1"/>
        </p:nvSpPr>
        <p:spPr>
          <a:xfrm>
            <a:off x="722313" y="1866900"/>
            <a:ext cx="7772400" cy="1020763"/>
          </a:xfrm>
          <a:prstGeom prst="rect">
            <a:avLst/>
          </a:prstGeom>
        </p:spPr>
        <p:txBody>
          <a:bodyPr anchor="b"/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 cap="all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2"/>
                </a:solidFill>
              </a:rPr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68839"/>
            <a:ext cx="7772400" cy="90466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AE049C22-F9CD-9645-9325-4E45A8362A33}" type="datetimeFigureOut">
              <a:rPr lang="en-US"/>
              <a:pPr>
                <a:defRPr/>
              </a:pPr>
              <a:t>2/20/2020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42FF50C1-C99D-8F49-8FA6-613D5F15E9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9607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009320"/>
            <a:ext cx="7685087" cy="10215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cap="all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884179"/>
            <a:ext cx="7685087" cy="112514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3AE0F239-E1B9-4A40-BFE0-10D35B8EFDC7}" type="datetimeFigureOut">
              <a:rPr lang="en-US"/>
              <a:pPr>
                <a:defRPr/>
              </a:pPr>
              <a:t>2/20/2020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6E34B1B0-E628-E341-AB77-6799D8636E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3549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971327"/>
            <a:ext cx="7683500" cy="85725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965499"/>
            <a:ext cx="7683500" cy="274852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charset="2"/>
              <a:buChar char="§"/>
              <a:defRPr sz="2800">
                <a:latin typeface="Arial"/>
                <a:cs typeface="Arial"/>
              </a:defRPr>
            </a:lvl1pPr>
            <a:lvl2pPr marL="742950" indent="-285750">
              <a:buClr>
                <a:schemeClr val="accent1"/>
              </a:buClr>
              <a:buFont typeface="Courier New"/>
              <a:buChar char="o"/>
              <a:defRPr sz="2400">
                <a:latin typeface="Arial"/>
                <a:cs typeface="Arial"/>
              </a:defRPr>
            </a:lvl2pPr>
            <a:lvl3pPr marL="1143000" indent="-228600">
              <a:buClr>
                <a:schemeClr val="accent1"/>
              </a:buClr>
              <a:buFont typeface="Wingdings" charset="2"/>
              <a:buChar char="§"/>
              <a:defRPr sz="2000">
                <a:latin typeface="Arial"/>
                <a:cs typeface="Arial"/>
              </a:defRPr>
            </a:lvl3pPr>
            <a:lvl4pPr marL="1600200" indent="-228600">
              <a:buClr>
                <a:schemeClr val="accent1"/>
              </a:buClr>
              <a:buFont typeface="Courier New"/>
              <a:buChar char="o"/>
              <a:defRPr sz="1800">
                <a:latin typeface="Arial"/>
                <a:cs typeface="Arial"/>
              </a:defRPr>
            </a:lvl4pPr>
            <a:lvl5pPr marL="2057400" indent="-228600">
              <a:buClr>
                <a:schemeClr val="accent1"/>
              </a:buClr>
              <a:buFont typeface="Wingdings" charset="2"/>
              <a:buChar char="§"/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B6FAA6BD-2831-C840-90E3-452A8D2E2F0E}" type="datetimeFigureOut">
              <a:rPr lang="en-US"/>
              <a:pPr>
                <a:defRPr/>
              </a:pPr>
              <a:t>2/20/2020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8EDB4D03-97E7-1741-8B51-DFCCC4C260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427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723900" y="971550"/>
            <a:ext cx="7683500" cy="8572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792685"/>
            <a:ext cx="3773488" cy="47982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0" i="0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00" y="2272506"/>
            <a:ext cx="3773488" cy="208359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charset="2"/>
              <a:buChar char="§"/>
              <a:defRPr sz="1800">
                <a:latin typeface="Arial"/>
                <a:cs typeface="Arial"/>
              </a:defRPr>
            </a:lvl1pPr>
            <a:lvl2pPr marL="742950" indent="-285750">
              <a:buClr>
                <a:schemeClr val="accent1"/>
              </a:buClr>
              <a:buFont typeface="Courier New"/>
              <a:buChar char="o"/>
              <a:defRPr sz="1800">
                <a:latin typeface="Arial"/>
                <a:cs typeface="Arial"/>
              </a:defRPr>
            </a:lvl2pPr>
            <a:lvl3pPr marL="1143000" indent="-228600">
              <a:buClr>
                <a:schemeClr val="accent1"/>
              </a:buClr>
              <a:buFont typeface="Wingdings" charset="2"/>
              <a:buChar char="§"/>
              <a:defRPr sz="1600">
                <a:latin typeface="Arial"/>
                <a:cs typeface="Arial"/>
              </a:defRPr>
            </a:lvl3pPr>
            <a:lvl4pPr marL="1600200" indent="-228600">
              <a:buClr>
                <a:schemeClr val="accent1"/>
              </a:buClr>
              <a:buFont typeface="Courier New"/>
              <a:buChar char="o"/>
              <a:defRPr sz="1400">
                <a:latin typeface="Arial"/>
                <a:cs typeface="Arial"/>
              </a:defRPr>
            </a:lvl4pPr>
            <a:lvl5pPr marL="2057400" indent="-228600">
              <a:buClr>
                <a:schemeClr val="accent1"/>
              </a:buClr>
              <a:buFont typeface="Wingdings" charset="2"/>
              <a:buChar char="§"/>
              <a:defRPr sz="12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792685"/>
            <a:ext cx="3762374" cy="47982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4633913" y="2272507"/>
            <a:ext cx="3773488" cy="208359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charset="2"/>
              <a:buChar char="§"/>
              <a:defRPr sz="1800">
                <a:latin typeface="Arial"/>
                <a:cs typeface="Arial"/>
              </a:defRPr>
            </a:lvl1pPr>
            <a:lvl2pPr marL="742950" indent="-285750">
              <a:buClr>
                <a:schemeClr val="accent1"/>
              </a:buClr>
              <a:buFont typeface="Courier New"/>
              <a:buChar char="o"/>
              <a:defRPr sz="1800">
                <a:latin typeface="Arial"/>
                <a:cs typeface="Arial"/>
              </a:defRPr>
            </a:lvl2pPr>
            <a:lvl3pPr marL="1143000" indent="-228600">
              <a:buClr>
                <a:schemeClr val="accent1"/>
              </a:buClr>
              <a:buFont typeface="Wingdings" charset="2"/>
              <a:buChar char="§"/>
              <a:defRPr sz="1600">
                <a:latin typeface="Arial"/>
                <a:cs typeface="Arial"/>
              </a:defRPr>
            </a:lvl3pPr>
            <a:lvl4pPr marL="1600200" indent="-228600">
              <a:buClr>
                <a:schemeClr val="accent1"/>
              </a:buClr>
              <a:buFont typeface="Courier New"/>
              <a:buChar char="o"/>
              <a:defRPr sz="1400">
                <a:latin typeface="Arial"/>
                <a:cs typeface="Arial"/>
              </a:defRPr>
            </a:lvl4pPr>
            <a:lvl5pPr marL="2057400" indent="-228600">
              <a:buClr>
                <a:schemeClr val="accent1"/>
              </a:buClr>
              <a:buFont typeface="Wingdings" charset="2"/>
              <a:buChar char="§"/>
              <a:defRPr sz="12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ACE272F2-435F-C643-9FE0-22CBE796A04B}" type="datetimeFigureOut">
              <a:rPr lang="en-US"/>
              <a:pPr>
                <a:defRPr/>
              </a:pPr>
              <a:t>2/20/2020</a:t>
            </a:fld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77C453ED-65E9-8646-A781-EF549B33EA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7757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76650"/>
            <a:ext cx="5486400" cy="42505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800" b="1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12799"/>
            <a:ext cx="5486400" cy="28090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01703"/>
            <a:ext cx="5486400" cy="6036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4FC16F48-25F3-524A-8896-548A2B6F7CDE}" type="datetimeFigureOut">
              <a:rPr lang="en-US"/>
              <a:pPr>
                <a:defRPr/>
              </a:pPr>
              <a:t>2/20/2020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4207BB98-A13F-8348-AC5F-3019A589CA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7008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5A2C5579-0217-A945-913E-9118C6187557}" type="datetimeFigureOut">
              <a:rPr lang="en-US"/>
              <a:pPr>
                <a:defRPr/>
              </a:pPr>
              <a:t>2/20/2020</a:t>
            </a:fld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B60676CC-C35D-DA44-A5DB-E56E851EBE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2366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158420"/>
            <a:ext cx="7772400" cy="10215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033279"/>
            <a:ext cx="7772400" cy="112514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0758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68839"/>
            <a:ext cx="7772400" cy="90466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22313" y="1917120"/>
            <a:ext cx="7772400" cy="102155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3200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925860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1395840"/>
            <a:ext cx="7772400" cy="102155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3200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11639"/>
            <a:ext cx="7772400" cy="90466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89320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717327"/>
            <a:ext cx="7772401" cy="85725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2312" y="1711499"/>
            <a:ext cx="7772401" cy="2289001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FAB1"/>
              </a:buClr>
              <a:buFont typeface="Wingdings" charset="2"/>
              <a:buChar char="§"/>
              <a:defRPr sz="2800">
                <a:solidFill>
                  <a:schemeClr val="bg1"/>
                </a:solidFill>
                <a:latin typeface="Arial"/>
                <a:cs typeface="Arial"/>
              </a:defRPr>
            </a:lvl1pPr>
            <a:lvl2pPr marL="742950" indent="-285750">
              <a:buClr>
                <a:srgbClr val="FFFAB1"/>
              </a:buClr>
              <a:buFont typeface="Courier New"/>
              <a:buChar char="o"/>
              <a:defRPr sz="2400">
                <a:solidFill>
                  <a:schemeClr val="bg1"/>
                </a:solidFill>
                <a:latin typeface="Arial"/>
                <a:cs typeface="Arial"/>
              </a:defRPr>
            </a:lvl2pPr>
            <a:lvl3pPr marL="1143000" indent="-228600">
              <a:buClr>
                <a:srgbClr val="FFFAB1"/>
              </a:buClr>
              <a:buFont typeface="Wingdings" charset="2"/>
              <a:buChar char="§"/>
              <a:defRPr sz="2000">
                <a:solidFill>
                  <a:schemeClr val="bg1"/>
                </a:solidFill>
                <a:latin typeface="Arial"/>
                <a:cs typeface="Arial"/>
              </a:defRPr>
            </a:lvl3pPr>
            <a:lvl4pPr marL="1600200" indent="-228600">
              <a:buClr>
                <a:srgbClr val="FFFAB1"/>
              </a:buClr>
              <a:buFont typeface="Courier New"/>
              <a:buChar char="o"/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 marL="2057400" indent="-228600">
              <a:buClr>
                <a:srgbClr val="FFFAB1"/>
              </a:buClr>
              <a:buFont typeface="Wingdings" charset="2"/>
              <a:buChar char="§"/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8594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205979"/>
            <a:ext cx="7772401" cy="857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151335"/>
            <a:ext cx="3775076" cy="47982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2312" y="1631156"/>
            <a:ext cx="3775076" cy="245824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FAB1"/>
              </a:buClr>
              <a:buFont typeface="Wingdings" charset="2"/>
              <a:buChar char="§"/>
              <a:defRPr sz="2000">
                <a:solidFill>
                  <a:schemeClr val="bg1"/>
                </a:solidFill>
                <a:latin typeface="Arial"/>
                <a:cs typeface="Arial"/>
              </a:defRPr>
            </a:lvl1pPr>
            <a:lvl2pPr marL="742950" indent="-285750">
              <a:buClr>
                <a:srgbClr val="FFFAB1"/>
              </a:buClr>
              <a:buFont typeface="Courier New"/>
              <a:buChar char="o"/>
              <a:defRPr sz="2000">
                <a:solidFill>
                  <a:schemeClr val="bg1"/>
                </a:solidFill>
                <a:latin typeface="Arial"/>
                <a:cs typeface="Arial"/>
              </a:defRPr>
            </a:lvl2pPr>
            <a:lvl3pPr marL="1143000" indent="-228600">
              <a:buClr>
                <a:srgbClr val="FFFAB1"/>
              </a:buClr>
              <a:buFont typeface="Wingdings" charset="2"/>
              <a:buChar char="§"/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1600200" indent="-228600">
              <a:buClr>
                <a:srgbClr val="FFFAB1"/>
              </a:buClr>
              <a:buFont typeface="Courier New"/>
              <a:buChar char="o"/>
              <a:defRPr sz="1600">
                <a:solidFill>
                  <a:schemeClr val="bg1"/>
                </a:solidFill>
                <a:latin typeface="Arial"/>
                <a:cs typeface="Arial"/>
              </a:defRPr>
            </a:lvl4pPr>
            <a:lvl5pPr marL="2057400" indent="-228600">
              <a:buClr>
                <a:srgbClr val="FFFAB1"/>
              </a:buClr>
              <a:buFont typeface="Wingdings" charset="2"/>
              <a:buChar char="§"/>
              <a:defRPr sz="1600">
                <a:solidFill>
                  <a:schemeClr val="bg1"/>
                </a:solidFill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3849687" cy="245824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FAB1"/>
              </a:buClr>
              <a:buFont typeface="Wingdings" charset="2"/>
              <a:buChar char="§"/>
              <a:defRPr sz="2000">
                <a:solidFill>
                  <a:schemeClr val="bg1"/>
                </a:solidFill>
                <a:latin typeface="Arial"/>
                <a:cs typeface="Arial"/>
              </a:defRPr>
            </a:lvl1pPr>
            <a:lvl2pPr marL="742950" indent="-285750">
              <a:buClr>
                <a:srgbClr val="FFFAB1"/>
              </a:buClr>
              <a:buFont typeface="Courier New"/>
              <a:buChar char="o"/>
              <a:defRPr sz="2000">
                <a:solidFill>
                  <a:schemeClr val="bg1"/>
                </a:solidFill>
                <a:latin typeface="Arial"/>
                <a:cs typeface="Arial"/>
              </a:defRPr>
            </a:lvl2pPr>
            <a:lvl3pPr marL="1143000" indent="-228600">
              <a:buClr>
                <a:srgbClr val="FFFAB1"/>
              </a:buClr>
              <a:buFont typeface="Wingdings" charset="2"/>
              <a:buChar char="§"/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1600200" indent="-228600">
              <a:buClr>
                <a:srgbClr val="FFFAB1"/>
              </a:buClr>
              <a:buFont typeface="Courier New"/>
              <a:buChar char="o"/>
              <a:defRPr sz="1600">
                <a:solidFill>
                  <a:schemeClr val="bg1"/>
                </a:solidFill>
                <a:latin typeface="Arial"/>
                <a:cs typeface="Arial"/>
              </a:defRPr>
            </a:lvl4pPr>
            <a:lvl5pPr marL="2057400" indent="-228600">
              <a:buClr>
                <a:srgbClr val="FFFAB1"/>
              </a:buClr>
              <a:buFont typeface="Wingdings" charset="2"/>
              <a:buChar char="§"/>
              <a:defRPr sz="1600">
                <a:solidFill>
                  <a:schemeClr val="bg1"/>
                </a:solidFill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77883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308350"/>
            <a:ext cx="5486400" cy="42505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31799"/>
            <a:ext cx="5486400" cy="28217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3733403"/>
            <a:ext cx="5486400" cy="4829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63081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2047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ending slid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606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74014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690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971327"/>
            <a:ext cx="7772401" cy="85725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2312" y="1965499"/>
            <a:ext cx="7772401" cy="274852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FAB1"/>
              </a:buClr>
              <a:buFont typeface="Wingdings" charset="2"/>
              <a:buChar char="§"/>
              <a:defRPr sz="2800">
                <a:solidFill>
                  <a:schemeClr val="bg1"/>
                </a:solidFill>
                <a:latin typeface="Arial"/>
                <a:cs typeface="Arial"/>
              </a:defRPr>
            </a:lvl1pPr>
            <a:lvl2pPr marL="742950" indent="-285750">
              <a:buClr>
                <a:srgbClr val="FFFAB1"/>
              </a:buClr>
              <a:buFont typeface="Courier New"/>
              <a:buChar char="o"/>
              <a:defRPr sz="2400">
                <a:solidFill>
                  <a:schemeClr val="bg1"/>
                </a:solidFill>
                <a:latin typeface="Arial"/>
                <a:cs typeface="Arial"/>
              </a:defRPr>
            </a:lvl2pPr>
            <a:lvl3pPr marL="1143000" indent="-228600">
              <a:buClr>
                <a:srgbClr val="FFFAB1"/>
              </a:buClr>
              <a:buFont typeface="Wingdings" charset="2"/>
              <a:buChar char="§"/>
              <a:defRPr sz="2000">
                <a:solidFill>
                  <a:schemeClr val="bg1"/>
                </a:solidFill>
                <a:latin typeface="Arial"/>
                <a:cs typeface="Arial"/>
              </a:defRPr>
            </a:lvl3pPr>
            <a:lvl4pPr marL="1600200" indent="-228600">
              <a:buClr>
                <a:srgbClr val="FFFAB1"/>
              </a:buClr>
              <a:buFont typeface="Courier New"/>
              <a:buChar char="o"/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 marL="2057400" indent="-228600">
              <a:buClr>
                <a:srgbClr val="FFFAB1"/>
              </a:buClr>
              <a:buFont typeface="Wingdings" charset="2"/>
              <a:buChar char="§"/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43130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701279"/>
            <a:ext cx="7772401" cy="857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646635"/>
            <a:ext cx="3775076" cy="47982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2312" y="2126456"/>
            <a:ext cx="3775076" cy="219154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FAB1"/>
              </a:buClr>
              <a:buFont typeface="Wingdings" charset="2"/>
              <a:buChar char="§"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742950" indent="-285750">
              <a:buClr>
                <a:srgbClr val="FFFAB1"/>
              </a:buClr>
              <a:buFont typeface="Courier New"/>
              <a:buChar char="o"/>
              <a:defRPr sz="2000">
                <a:solidFill>
                  <a:schemeClr val="bg1"/>
                </a:solidFill>
                <a:latin typeface="Arial"/>
                <a:cs typeface="Arial"/>
              </a:defRPr>
            </a:lvl2pPr>
            <a:lvl3pPr marL="1143000" indent="-228600">
              <a:buClr>
                <a:srgbClr val="FFFAB1"/>
              </a:buClr>
              <a:buFont typeface="Wingdings" charset="2"/>
              <a:buChar char="§"/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1600200" indent="-228600">
              <a:buClr>
                <a:srgbClr val="FFFAB1"/>
              </a:buClr>
              <a:buFont typeface="Courier New"/>
              <a:buChar char="o"/>
              <a:defRPr sz="1600">
                <a:solidFill>
                  <a:schemeClr val="bg1"/>
                </a:solidFill>
                <a:latin typeface="Arial"/>
                <a:cs typeface="Arial"/>
              </a:defRPr>
            </a:lvl4pPr>
            <a:lvl5pPr marL="2057400" indent="-228600">
              <a:buClr>
                <a:srgbClr val="FFFAB1"/>
              </a:buClr>
              <a:buFont typeface="Wingdings" charset="2"/>
              <a:buChar char="§"/>
              <a:defRPr sz="1600">
                <a:solidFill>
                  <a:schemeClr val="bg1"/>
                </a:solidFill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646635"/>
            <a:ext cx="3849687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26456"/>
            <a:ext cx="3849687" cy="219154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FAB1"/>
              </a:buClr>
              <a:buFont typeface="Wingdings" charset="2"/>
              <a:buChar char="§"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742950" indent="-285750">
              <a:buClr>
                <a:srgbClr val="FFFAB1"/>
              </a:buClr>
              <a:buFont typeface="Courier New"/>
              <a:buChar char="o"/>
              <a:defRPr sz="2000">
                <a:solidFill>
                  <a:schemeClr val="bg1"/>
                </a:solidFill>
                <a:latin typeface="Arial"/>
                <a:cs typeface="Arial"/>
              </a:defRPr>
            </a:lvl2pPr>
            <a:lvl3pPr marL="1143000" indent="-228600">
              <a:buClr>
                <a:srgbClr val="FFFAB1"/>
              </a:buClr>
              <a:buFont typeface="Wingdings" charset="2"/>
              <a:buChar char="§"/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1600200" indent="-228600">
              <a:buClr>
                <a:srgbClr val="FFFAB1"/>
              </a:buClr>
              <a:buFont typeface="Courier New"/>
              <a:buChar char="o"/>
              <a:defRPr sz="1600">
                <a:solidFill>
                  <a:schemeClr val="bg1"/>
                </a:solidFill>
                <a:latin typeface="Arial"/>
                <a:cs typeface="Arial"/>
              </a:defRPr>
            </a:lvl4pPr>
            <a:lvl5pPr marL="2057400" indent="-228600">
              <a:buClr>
                <a:srgbClr val="FFFAB1"/>
              </a:buClr>
              <a:buFont typeface="Wingdings" charset="2"/>
              <a:buChar char="§"/>
              <a:defRPr sz="1600">
                <a:solidFill>
                  <a:schemeClr val="bg1"/>
                </a:solidFill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9509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1488" y="3752850"/>
            <a:ext cx="5486400" cy="42505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41488" y="901699"/>
            <a:ext cx="5486400" cy="27686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41488" y="4177903"/>
            <a:ext cx="5486400" cy="3305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6466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1708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 userDrawn="1"/>
        </p:nvSpPr>
        <p:spPr>
          <a:xfrm>
            <a:off x="722313" y="1866900"/>
            <a:ext cx="7772400" cy="1020763"/>
          </a:xfrm>
          <a:prstGeom prst="rect">
            <a:avLst/>
          </a:prstGeom>
        </p:spPr>
        <p:txBody>
          <a:bodyPr anchor="b"/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 cap="all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68839"/>
            <a:ext cx="7772400" cy="90466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AE049C22-F9CD-9645-9325-4E45A8362A33}" type="datetimeFigureOut">
              <a:rPr lang="en-US"/>
              <a:pPr>
                <a:defRPr/>
              </a:pPr>
              <a:t>2/20/2020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42FF50C1-C99D-8F49-8FA6-613D5F15E9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1917120"/>
            <a:ext cx="7772400" cy="102155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3200" b="1" cap="all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66728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009320"/>
            <a:ext cx="7685087" cy="10215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cap="all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884179"/>
            <a:ext cx="7685087" cy="112514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3AE0F239-E1B9-4A40-BFE0-10D35B8EFDC7}" type="datetimeFigureOut">
              <a:rPr lang="en-US"/>
              <a:pPr>
                <a:defRPr/>
              </a:pPr>
              <a:t>2/20/2020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6E34B1B0-E628-E341-AB77-6799D8636E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503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971327"/>
            <a:ext cx="7683500" cy="85725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914699"/>
            <a:ext cx="7683500" cy="274852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charset="2"/>
              <a:buChar char="§"/>
              <a:defRPr sz="2800">
                <a:latin typeface="Arial"/>
                <a:cs typeface="Arial"/>
              </a:defRPr>
            </a:lvl1pPr>
            <a:lvl2pPr marL="742950" indent="-285750">
              <a:buClr>
                <a:schemeClr val="accent1"/>
              </a:buClr>
              <a:buFont typeface="Courier New"/>
              <a:buChar char="o"/>
              <a:defRPr sz="2400">
                <a:latin typeface="Arial"/>
                <a:cs typeface="Arial"/>
              </a:defRPr>
            </a:lvl2pPr>
            <a:lvl3pPr marL="1143000" indent="-228600">
              <a:buClr>
                <a:schemeClr val="accent1"/>
              </a:buClr>
              <a:buFont typeface="Wingdings" charset="2"/>
              <a:buChar char="§"/>
              <a:defRPr sz="2000">
                <a:latin typeface="Arial"/>
                <a:cs typeface="Arial"/>
              </a:defRPr>
            </a:lvl3pPr>
            <a:lvl4pPr marL="1600200" indent="-228600">
              <a:buClr>
                <a:schemeClr val="accent1"/>
              </a:buClr>
              <a:buFont typeface="Courier New"/>
              <a:buChar char="o"/>
              <a:defRPr sz="1800">
                <a:latin typeface="Arial"/>
                <a:cs typeface="Arial"/>
              </a:defRPr>
            </a:lvl4pPr>
            <a:lvl5pPr marL="2057400" indent="-228600">
              <a:buClr>
                <a:schemeClr val="accent1"/>
              </a:buClr>
              <a:buFont typeface="Wingdings" charset="2"/>
              <a:buChar char="§"/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B6FAA6BD-2831-C840-90E3-452A8D2E2F0E}" type="datetimeFigureOut">
              <a:rPr lang="en-US"/>
              <a:pPr>
                <a:defRPr/>
              </a:pPr>
              <a:t>2/20/2020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8EDB4D03-97E7-1741-8B51-DFCCC4C260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544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4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PPT master background 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722313" y="2273300"/>
            <a:ext cx="7772400" cy="102076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cap="all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124" name="Picture 12" descr="MU Logo-BTD-H-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325" y="4670425"/>
            <a:ext cx="21748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2"/>
          <p:cNvSpPr txBox="1">
            <a:spLocks/>
          </p:cNvSpPr>
          <p:nvPr/>
        </p:nvSpPr>
        <p:spPr>
          <a:xfrm>
            <a:off x="722313" y="1147763"/>
            <a:ext cx="7772400" cy="11255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Click to 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"/>
          <a:ea typeface="ＭＳ Ｐゴシック" charset="0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bg1"/>
          </a:solidFill>
          <a:latin typeface="Arial"/>
          <a:ea typeface="ＭＳ Ｐゴシック" charset="0"/>
          <a:cs typeface="Arial"/>
        </a:defRPr>
      </a:lvl1pPr>
      <a:lvl2pPr marL="4572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2400" kern="1200">
          <a:solidFill>
            <a:schemeClr val="bg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bg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bg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bg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8" descr="PPT master background 1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826000"/>
            <a:ext cx="22860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MARQUETTE UNIVERSITY </a:t>
            </a:r>
            <a:r>
              <a:rPr lang="en-US" b="1"/>
              <a:t>BRAND GUIDELINES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26000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JANUARY 2015</a:t>
            </a:r>
          </a:p>
        </p:txBody>
      </p:sp>
      <p:pic>
        <p:nvPicPr>
          <p:cNvPr id="6149" name="Picture 10" descr="MU Logo-BTD-H-R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325" y="4670425"/>
            <a:ext cx="21748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0" descr="PPT master background white 4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11" descr="MU Logo-BTD-H-R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325" y="4670425"/>
            <a:ext cx="21748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826000"/>
            <a:ext cx="22860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MARQUETTE UNIVERSITY </a:t>
            </a:r>
            <a:r>
              <a:rPr lang="en-US" b="1"/>
              <a:t>BRAND GUIDELINES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26000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JANUARY 2015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826000"/>
            <a:ext cx="22860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MARQUETTE UNIVERSITY </a:t>
            </a:r>
            <a:r>
              <a:rPr lang="en-US" b="1"/>
              <a:t>BRAND GUIDELINES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26000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JANUARY 2015</a:t>
            </a:r>
          </a:p>
        </p:txBody>
      </p:sp>
    </p:spTree>
    <p:extLst>
      <p:ext uri="{BB962C8B-B14F-4D97-AF65-F5344CB8AC3E}">
        <p14:creationId xmlns:p14="http://schemas.microsoft.com/office/powerpoint/2010/main" val="1217363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PPT master background 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4873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722313" y="2273300"/>
            <a:ext cx="7772400" cy="102076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cap="all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Click to edit Master title style</a:t>
            </a:r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722313" y="1147763"/>
            <a:ext cx="7772400" cy="11255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Click to edit Master text styles</a:t>
            </a:r>
          </a:p>
        </p:txBody>
      </p:sp>
      <p:pic>
        <p:nvPicPr>
          <p:cNvPr id="17413" name="Picture 5" descr="MU Logo-BTD-H-BG-spo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738" y="4670425"/>
            <a:ext cx="21748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826000"/>
            <a:ext cx="22860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MARQUETTE UNIVERSITY </a:t>
            </a:r>
            <a:r>
              <a:rPr lang="en-US" b="1"/>
              <a:t>BRAND GUIDELINES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26000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JANUARY 2015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"/>
          <a:ea typeface="ＭＳ Ｐゴシック" charset="0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bg1"/>
          </a:solidFill>
          <a:latin typeface="Arial"/>
          <a:ea typeface="ＭＳ Ｐゴシック" charset="0"/>
          <a:cs typeface="Arial"/>
        </a:defRPr>
      </a:lvl1pPr>
      <a:lvl2pPr marL="4572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2400" kern="1200">
          <a:solidFill>
            <a:schemeClr val="bg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bg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bg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bg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 descr="PPT master background 3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826000"/>
            <a:ext cx="22860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MARQUETTE UNIVERSITY </a:t>
            </a:r>
            <a:r>
              <a:rPr lang="en-US" b="1"/>
              <a:t>BRAND GUIDELINES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26000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JANUARY 2015</a:t>
            </a:r>
          </a:p>
        </p:txBody>
      </p:sp>
      <p:pic>
        <p:nvPicPr>
          <p:cNvPr id="18437" name="Picture 11" descr="MU Logo-BTD-H-BG-spot.pn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738" y="4670425"/>
            <a:ext cx="21748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Brand PPT blue apex-gold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606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722313" y="2273300"/>
            <a:ext cx="7772400" cy="102076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cap="all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Click to edit Master title style</a:t>
            </a:r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722313" y="1147763"/>
            <a:ext cx="7772400" cy="11255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Click to edit Master text styles</a:t>
            </a:r>
          </a:p>
        </p:txBody>
      </p:sp>
      <p:pic>
        <p:nvPicPr>
          <p:cNvPr id="1029" name="Picture 6" descr="MU Logo-BTD-H-BG-spot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738" y="4670425"/>
            <a:ext cx="21748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"/>
          <a:ea typeface="ＭＳ Ｐゴシック" charset="0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bg1"/>
          </a:solidFill>
          <a:latin typeface="Arial"/>
          <a:ea typeface="ＭＳ Ｐゴシック" charset="0"/>
          <a:cs typeface="Arial"/>
        </a:defRPr>
      </a:lvl1pPr>
      <a:lvl2pPr marL="4572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2400" kern="1200">
          <a:solidFill>
            <a:schemeClr val="bg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bg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bg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bg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Relationship Id="rId5" Type="http://schemas.openxmlformats.org/officeDocument/2006/relationships/hyperlink" Target="https://translatorsandchristians.wordpress.com/page/11/" TargetMode="External"/><Relationship Id="rId4" Type="http://schemas.openxmlformats.org/officeDocument/2006/relationships/image" Target="../media/image1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7694 backgrou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80355"/>
          </a:xfrm>
          <a:prstGeom prst="rect">
            <a:avLst/>
          </a:prstGeom>
        </p:spPr>
      </p:pic>
      <p:pic>
        <p:nvPicPr>
          <p:cNvPr id="2" name="Picture 1" descr="PPT master blue gradi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4872914"/>
          </a:xfrm>
          <a:prstGeom prst="rect">
            <a:avLst/>
          </a:prstGeom>
        </p:spPr>
      </p:pic>
      <p:pic>
        <p:nvPicPr>
          <p:cNvPr id="3" name="Picture 2" descr="bottom apex 769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" y="3909214"/>
            <a:ext cx="9144000" cy="1234286"/>
          </a:xfrm>
          <a:prstGeom prst="rect">
            <a:avLst/>
          </a:prstGeom>
        </p:spPr>
      </p:pic>
      <p:pic>
        <p:nvPicPr>
          <p:cNvPr id="4" name="Picture 3" descr="apex 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66" y="0"/>
            <a:ext cx="6022848" cy="569976"/>
          </a:xfrm>
          <a:prstGeom prst="rect">
            <a:avLst/>
          </a:prstGeom>
        </p:spPr>
      </p:pic>
      <p:pic>
        <p:nvPicPr>
          <p:cNvPr id="5" name="Picture 4" descr="MU Logo-BTD-H-R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325" y="4669617"/>
            <a:ext cx="2174875" cy="2957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7445EA1-54A6-534D-AECE-E4B439B584B9}"/>
              </a:ext>
            </a:extLst>
          </p:cNvPr>
          <p:cNvSpPr txBox="1"/>
          <p:nvPr/>
        </p:nvSpPr>
        <p:spPr>
          <a:xfrm>
            <a:off x="1816100" y="2144070"/>
            <a:ext cx="5422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Univers" panose="020B0503020202020204" pitchFamily="34" charset="0"/>
              </a:rPr>
              <a:t>Marquette Travel Program</a:t>
            </a:r>
          </a:p>
        </p:txBody>
      </p:sp>
      <p:pic>
        <p:nvPicPr>
          <p:cNvPr id="9" name="Picture 8" descr="A beach with a mountain in the background&#10;&#10;Description automatically generated">
            <a:extLst>
              <a:ext uri="{FF2B5EF4-FFF2-40B4-BE49-F238E27FC236}">
                <a16:creationId xmlns:a16="http://schemas.microsoft.com/office/drawing/2014/main" id="{B5A77D28-3C46-47E9-9EF2-8DA3C960E8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050" y="-757848"/>
            <a:ext cx="9237470" cy="618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156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05" y="1071819"/>
            <a:ext cx="5403523" cy="2999862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latin typeface="Univers" panose="020B0503020202020204" pitchFamily="34" charset="0"/>
              </a:rPr>
              <a:t>Opportunity to travel with fellow Marquette alumni</a:t>
            </a:r>
          </a:p>
          <a:p>
            <a:pPr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latin typeface="Univers" panose="020B0503020202020204" pitchFamily="34" charset="0"/>
              </a:rPr>
              <a:t>Over 40 annual trips to choose from both nationally and internationally</a:t>
            </a:r>
          </a:p>
          <a:p>
            <a:pPr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latin typeface="Univers" panose="020B0503020202020204" pitchFamily="34" charset="0"/>
              </a:rPr>
              <a:t>Land trips and river/sea cruises</a:t>
            </a:r>
          </a:p>
          <a:p>
            <a:pPr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latin typeface="Univers" panose="020B0503020202020204" pitchFamily="34" charset="0"/>
              </a:rPr>
              <a:t>Marquette alumni travelers receive a special Marquette luggage strap</a:t>
            </a:r>
          </a:p>
        </p:txBody>
      </p:sp>
      <p:pic>
        <p:nvPicPr>
          <p:cNvPr id="4" name="Picture 3" descr="MU Logo-BTD-H-BG-4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325" y="4669622"/>
            <a:ext cx="2174875" cy="295739"/>
          </a:xfrm>
          <a:prstGeom prst="rect">
            <a:avLst/>
          </a:prstGeom>
        </p:spPr>
      </p:pic>
      <p:pic>
        <p:nvPicPr>
          <p:cNvPr id="5" name="Picture 4" descr="apex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98" y="-115711"/>
            <a:ext cx="6291072" cy="509016"/>
          </a:xfrm>
          <a:prstGeom prst="rect">
            <a:avLst/>
          </a:prstGeom>
        </p:spPr>
      </p:pic>
      <p:pic>
        <p:nvPicPr>
          <p:cNvPr id="15" name="Picture 14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FD19EA37-C705-4BA9-BC0B-69D24F10DF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875526" y="178139"/>
            <a:ext cx="2913888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535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A5034B6-B561-B347-A10B-33AE2CBD6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9727" y="499888"/>
            <a:ext cx="2970381" cy="19867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FF9A57E-BE09-8049-AADA-B26EB97EF9B9}"/>
              </a:ext>
            </a:extLst>
          </p:cNvPr>
          <p:cNvSpPr txBox="1"/>
          <p:nvPr/>
        </p:nvSpPr>
        <p:spPr>
          <a:xfrm>
            <a:off x="6529063" y="249033"/>
            <a:ext cx="25710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Univers" panose="020B0503020202020204" pitchFamily="34" charset="0"/>
              </a:rPr>
              <a:t>Basque Country: Spain &amp; France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042741C-8E8C-6A44-982F-0D41D85A71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3082" y="512917"/>
            <a:ext cx="2970381" cy="198344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865466F-C573-5E4D-8222-6D670CA5EF14}"/>
              </a:ext>
            </a:extLst>
          </p:cNvPr>
          <p:cNvSpPr txBox="1"/>
          <p:nvPr/>
        </p:nvSpPr>
        <p:spPr>
          <a:xfrm>
            <a:off x="3888311" y="271945"/>
            <a:ext cx="18937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Univers" panose="020B0503020202020204" pitchFamily="34" charset="0"/>
              </a:rPr>
              <a:t>Sketches of Sicily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920AAD1-1B98-E143-BC3C-EE26F4B9AF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1251" y="2560138"/>
            <a:ext cx="2968858" cy="189454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30FE0BB-3DDF-6943-BDFE-66EEC1F03BAE}"/>
              </a:ext>
            </a:extLst>
          </p:cNvPr>
          <p:cNvSpPr txBox="1"/>
          <p:nvPr/>
        </p:nvSpPr>
        <p:spPr>
          <a:xfrm>
            <a:off x="6333021" y="4464370"/>
            <a:ext cx="38244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Univers" panose="020B0503020202020204" pitchFamily="34" charset="0"/>
              </a:rPr>
              <a:t>Iceland Cruise: The Land of Fire and Ice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331D2F5-B2A4-3C46-B693-A8CC9732F1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6919" y="2560139"/>
            <a:ext cx="2968859" cy="189509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91C9380-01CF-C44F-A5A2-65E4DEDA9AD4}"/>
              </a:ext>
            </a:extLst>
          </p:cNvPr>
          <p:cNvSpPr txBox="1"/>
          <p:nvPr/>
        </p:nvSpPr>
        <p:spPr>
          <a:xfrm>
            <a:off x="3888311" y="4475698"/>
            <a:ext cx="21674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Univers" panose="020B0503020202020204" pitchFamily="34" charset="0"/>
              </a:rPr>
              <a:t>Hill Towns of Italy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DE92447-AA46-A24F-A46F-FD516A9F18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49" y="512917"/>
            <a:ext cx="2967730" cy="198344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7C6D8DC-D890-A14B-94B5-306AA90E6051}"/>
              </a:ext>
            </a:extLst>
          </p:cNvPr>
          <p:cNvSpPr txBox="1"/>
          <p:nvPr/>
        </p:nvSpPr>
        <p:spPr>
          <a:xfrm>
            <a:off x="40439" y="275550"/>
            <a:ext cx="320604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Univers" panose="020B0503020202020204" pitchFamily="34" charset="0"/>
              </a:rPr>
              <a:t>Wonders of Peru, featuring an Amazon Cruise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45FECF5-DA1F-554B-836E-286F61D88E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73048"/>
            <a:ext cx="9173060" cy="586953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DC7FFBF-1290-BA48-92F6-558E102C4651}"/>
              </a:ext>
            </a:extLst>
          </p:cNvPr>
          <p:cNvSpPr txBox="1"/>
          <p:nvPr/>
        </p:nvSpPr>
        <p:spPr>
          <a:xfrm>
            <a:off x="329773" y="455273"/>
            <a:ext cx="335887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Arial Black" panose="020B0A04020102020204" pitchFamily="34" charset="0"/>
              </a:rPr>
              <a:t>CHILEAN WONDERS</a:t>
            </a:r>
          </a:p>
        </p:txBody>
      </p:sp>
    </p:spTree>
    <p:extLst>
      <p:ext uri="{BB962C8B-B14F-4D97-AF65-F5344CB8AC3E}">
        <p14:creationId xmlns:p14="http://schemas.microsoft.com/office/powerpoint/2010/main" val="110625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920AAD1-1B98-E143-BC3C-EE26F4B9AF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83513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30FE0BB-3DDF-6943-BDFE-66EEC1F03BAE}"/>
              </a:ext>
            </a:extLst>
          </p:cNvPr>
          <p:cNvSpPr txBox="1"/>
          <p:nvPr/>
        </p:nvSpPr>
        <p:spPr>
          <a:xfrm>
            <a:off x="4823998" y="396735"/>
            <a:ext cx="3824477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ICELAND CRUISE</a:t>
            </a:r>
          </a:p>
        </p:txBody>
      </p:sp>
    </p:spTree>
    <p:extLst>
      <p:ext uri="{BB962C8B-B14F-4D97-AF65-F5344CB8AC3E}">
        <p14:creationId xmlns:p14="http://schemas.microsoft.com/office/powerpoint/2010/main" val="1814154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A5034B6-B561-B347-A10B-33AE2CBD6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9727" y="499888"/>
            <a:ext cx="2970381" cy="19867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FF9A57E-BE09-8049-AADA-B26EB97EF9B9}"/>
              </a:ext>
            </a:extLst>
          </p:cNvPr>
          <p:cNvSpPr txBox="1"/>
          <p:nvPr/>
        </p:nvSpPr>
        <p:spPr>
          <a:xfrm>
            <a:off x="6529063" y="249033"/>
            <a:ext cx="25710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Univers" panose="020B0503020202020204" pitchFamily="34" charset="0"/>
              </a:rPr>
              <a:t>Basque Country: Spain &amp; France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920AAD1-1B98-E143-BC3C-EE26F4B9AF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1251" y="2560138"/>
            <a:ext cx="2968858" cy="189454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30FE0BB-3DDF-6943-BDFE-66EEC1F03BAE}"/>
              </a:ext>
            </a:extLst>
          </p:cNvPr>
          <p:cNvSpPr txBox="1"/>
          <p:nvPr/>
        </p:nvSpPr>
        <p:spPr>
          <a:xfrm>
            <a:off x="6333021" y="4464370"/>
            <a:ext cx="38244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Univers" panose="020B0503020202020204" pitchFamily="34" charset="0"/>
              </a:rPr>
              <a:t>Iceland Cruise: The Land of Fire and Ice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331D2F5-B2A4-3C46-B693-A8CC9732F1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21921"/>
            <a:ext cx="9144000" cy="583684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91C9380-01CF-C44F-A5A2-65E4DEDA9AD4}"/>
              </a:ext>
            </a:extLst>
          </p:cNvPr>
          <p:cNvSpPr txBox="1"/>
          <p:nvPr/>
        </p:nvSpPr>
        <p:spPr>
          <a:xfrm>
            <a:off x="4724401" y="304904"/>
            <a:ext cx="40843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HILL TOWNS OF ITALY</a:t>
            </a:r>
          </a:p>
        </p:txBody>
      </p:sp>
    </p:spTree>
    <p:extLst>
      <p:ext uri="{BB962C8B-B14F-4D97-AF65-F5344CB8AC3E}">
        <p14:creationId xmlns:p14="http://schemas.microsoft.com/office/powerpoint/2010/main" val="1534952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A5034B6-B561-B347-A10B-33AE2CBD6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9727" y="499888"/>
            <a:ext cx="2970381" cy="19867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FF9A57E-BE09-8049-AADA-B26EB97EF9B9}"/>
              </a:ext>
            </a:extLst>
          </p:cNvPr>
          <p:cNvSpPr txBox="1"/>
          <p:nvPr/>
        </p:nvSpPr>
        <p:spPr>
          <a:xfrm>
            <a:off x="6529063" y="249033"/>
            <a:ext cx="25710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Univers" panose="020B0503020202020204" pitchFamily="34" charset="0"/>
              </a:rPr>
              <a:t>Basque Country: Spain &amp; France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042741C-8E8C-6A44-982F-0D41D85A71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3082" y="512917"/>
            <a:ext cx="2970381" cy="198344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865466F-C573-5E4D-8222-6D670CA5EF14}"/>
              </a:ext>
            </a:extLst>
          </p:cNvPr>
          <p:cNvSpPr txBox="1"/>
          <p:nvPr/>
        </p:nvSpPr>
        <p:spPr>
          <a:xfrm>
            <a:off x="3888311" y="271945"/>
            <a:ext cx="18937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Univers" panose="020B0503020202020204" pitchFamily="34" charset="0"/>
              </a:rPr>
              <a:t>Sketches of Sicily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920AAD1-1B98-E143-BC3C-EE26F4B9AF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1251" y="2560138"/>
            <a:ext cx="2968858" cy="189454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30FE0BB-3DDF-6943-BDFE-66EEC1F03BAE}"/>
              </a:ext>
            </a:extLst>
          </p:cNvPr>
          <p:cNvSpPr txBox="1"/>
          <p:nvPr/>
        </p:nvSpPr>
        <p:spPr>
          <a:xfrm>
            <a:off x="6333021" y="4464370"/>
            <a:ext cx="38244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Univers" panose="020B0503020202020204" pitchFamily="34" charset="0"/>
              </a:rPr>
              <a:t>Iceland Cruise: The Land of Fire and Ice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331D2F5-B2A4-3C46-B693-A8CC9732F1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6919" y="2560139"/>
            <a:ext cx="2968859" cy="189509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91C9380-01CF-C44F-A5A2-65E4DEDA9AD4}"/>
              </a:ext>
            </a:extLst>
          </p:cNvPr>
          <p:cNvSpPr txBox="1"/>
          <p:nvPr/>
        </p:nvSpPr>
        <p:spPr>
          <a:xfrm>
            <a:off x="3888311" y="4475698"/>
            <a:ext cx="21674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Univers" panose="020B0503020202020204" pitchFamily="34" charset="0"/>
              </a:rPr>
              <a:t>Hill Towns of Italy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DE92447-AA46-A24F-A46F-FD516A9F18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"/>
            <a:ext cx="9239807" cy="538734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7C6D8DC-D890-A14B-94B5-306AA90E6051}"/>
              </a:ext>
            </a:extLst>
          </p:cNvPr>
          <p:cNvSpPr txBox="1"/>
          <p:nvPr/>
        </p:nvSpPr>
        <p:spPr>
          <a:xfrm>
            <a:off x="4454247" y="246476"/>
            <a:ext cx="4645861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Arial Black" panose="020B0A04020102020204" pitchFamily="34" charset="0"/>
              </a:rPr>
              <a:t>WONDERS OF PERU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DC7FFBF-1290-BA48-92F6-558E102C4651}"/>
              </a:ext>
            </a:extLst>
          </p:cNvPr>
          <p:cNvSpPr txBox="1"/>
          <p:nvPr/>
        </p:nvSpPr>
        <p:spPr>
          <a:xfrm>
            <a:off x="50949" y="4486045"/>
            <a:ext cx="31608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Univers" panose="020B0503020202020204" pitchFamily="34" charset="0"/>
              </a:rPr>
              <a:t>Chilean Wonders: Lake District &amp; Patagonia </a:t>
            </a:r>
          </a:p>
        </p:txBody>
      </p:sp>
    </p:spTree>
    <p:extLst>
      <p:ext uri="{BB962C8B-B14F-4D97-AF65-F5344CB8AC3E}">
        <p14:creationId xmlns:p14="http://schemas.microsoft.com/office/powerpoint/2010/main" val="670974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0F629-7E06-4BD7-A95A-D387A905E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503" y="747712"/>
            <a:ext cx="7683500" cy="857250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MARKETING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45CDED0-E5CE-4322-BA89-50987F121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503" y="1459289"/>
            <a:ext cx="7683500" cy="2747963"/>
          </a:xfrm>
        </p:spPr>
        <p:txBody>
          <a:bodyPr/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Information at Reunions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National Alumni Newsletter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Social Media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Emails to past travelers and alumni over the age of 50 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Brochure mailings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MUAA Website</a:t>
            </a:r>
          </a:p>
        </p:txBody>
      </p:sp>
    </p:spTree>
    <p:extLst>
      <p:ext uri="{BB962C8B-B14F-4D97-AF65-F5344CB8AC3E}">
        <p14:creationId xmlns:p14="http://schemas.microsoft.com/office/powerpoint/2010/main" val="259642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0F629-7E06-4BD7-A95A-D387A905E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503" y="747712"/>
            <a:ext cx="7683500" cy="857250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QUESTIONS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45CDED0-E5CE-4322-BA89-50987F121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503" y="1459289"/>
            <a:ext cx="7683500" cy="274796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What trips would you like to see offered through the Alumni Travel Program?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What audience should be targeted for marketing these trips?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How can we market this opportunity further?</a:t>
            </a:r>
          </a:p>
        </p:txBody>
      </p:sp>
    </p:spTree>
    <p:extLst>
      <p:ext uri="{BB962C8B-B14F-4D97-AF65-F5344CB8AC3E}">
        <p14:creationId xmlns:p14="http://schemas.microsoft.com/office/powerpoint/2010/main" val="1095112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7694 backgrou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80355"/>
          </a:xfrm>
          <a:prstGeom prst="rect">
            <a:avLst/>
          </a:prstGeom>
        </p:spPr>
      </p:pic>
      <p:pic>
        <p:nvPicPr>
          <p:cNvPr id="2" name="Picture 1" descr="PPT master blue gradi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4872914"/>
          </a:xfrm>
          <a:prstGeom prst="rect">
            <a:avLst/>
          </a:prstGeom>
        </p:spPr>
      </p:pic>
      <p:pic>
        <p:nvPicPr>
          <p:cNvPr id="7" name="Picture 6" descr="bottom apex 769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530" y="3909214"/>
            <a:ext cx="9144000" cy="1234286"/>
          </a:xfrm>
          <a:prstGeom prst="rect">
            <a:avLst/>
          </a:prstGeom>
        </p:spPr>
      </p:pic>
      <p:pic>
        <p:nvPicPr>
          <p:cNvPr id="8" name="Picture 7" descr="apex 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66" y="0"/>
            <a:ext cx="6022848" cy="569976"/>
          </a:xfrm>
          <a:prstGeom prst="rect">
            <a:avLst/>
          </a:prstGeom>
        </p:spPr>
      </p:pic>
      <p:pic>
        <p:nvPicPr>
          <p:cNvPr id="9" name="Picture 3" descr="MU Logo-BTD-Centered-R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38" y="1622425"/>
            <a:ext cx="2066925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2748696"/>
      </p:ext>
    </p:extLst>
  </p:cSld>
  <p:clrMapOvr>
    <a:masterClrMapping/>
  </p:clrMapOvr>
</p:sld>
</file>

<file path=ppt/theme/theme1.xml><?xml version="1.0" encoding="utf-8"?>
<a:theme xmlns:a="http://schemas.openxmlformats.org/drawingml/2006/main" name="3_Marquette PowerPoint temp v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5_Marquette PowerPoint temp v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Marquette Powerpoint Temp 16-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92EC69D96CA24C8C67633A02DDCCCA" ma:contentTypeVersion="10" ma:contentTypeDescription="Create a new document." ma:contentTypeScope="" ma:versionID="ee6d78906829113305cdbd7d077e99a6">
  <xsd:schema xmlns:xsd="http://www.w3.org/2001/XMLSchema" xmlns:xs="http://www.w3.org/2001/XMLSchema" xmlns:p="http://schemas.microsoft.com/office/2006/metadata/properties" xmlns:ns3="bcaab193-c466-405b-8b6f-346f14180857" targetNamespace="http://schemas.microsoft.com/office/2006/metadata/properties" ma:root="true" ma:fieldsID="8c3120a1eca0017fa584d45dfe18ab18" ns3:_="">
    <xsd:import namespace="bcaab193-c466-405b-8b6f-346f1418085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aab193-c466-405b-8b6f-346f141808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5EE1258-447F-426C-B95D-3D8945DE30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aab193-c466-405b-8b6f-346f141808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80BA9FB-9299-422F-A954-919174EC9A7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AA4CF79-F6E8-4811-A47D-542ECD4A8B5E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3_Marquette PowerPoint temp v1</Template>
  <TotalTime>243</TotalTime>
  <Words>180</Words>
  <Application>Microsoft Office PowerPoint</Application>
  <PresentationFormat>On-screen Show (16:9)</PresentationFormat>
  <Paragraphs>33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Arial</vt:lpstr>
      <vt:lpstr>Arial Black</vt:lpstr>
      <vt:lpstr>Calibri</vt:lpstr>
      <vt:lpstr>Univers</vt:lpstr>
      <vt:lpstr>Wingdings</vt:lpstr>
      <vt:lpstr>3_Marquette PowerPoint temp v1</vt:lpstr>
      <vt:lpstr>7_Office Theme</vt:lpstr>
      <vt:lpstr>4_Office Theme</vt:lpstr>
      <vt:lpstr>5_Office Theme</vt:lpstr>
      <vt:lpstr>5_Marquette PowerPoint temp v1</vt:lpstr>
      <vt:lpstr>8_Office Theme</vt:lpstr>
      <vt:lpstr>Marquette Powerpoint Temp 16-9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MARKETING</vt:lpstr>
      <vt:lpstr>QUESTIONS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Holstein</dc:creator>
  <cp:lastModifiedBy>Burkhart, Sarah</cp:lastModifiedBy>
  <cp:revision>12</cp:revision>
  <cp:lastPrinted>2015-01-06T16:53:34Z</cp:lastPrinted>
  <dcterms:created xsi:type="dcterms:W3CDTF">2020-02-12T18:19:01Z</dcterms:created>
  <dcterms:modified xsi:type="dcterms:W3CDTF">2020-02-20T21:58:24Z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0x010100D892EC69D96CA24C8C67633A02DDCCCA</vt:lpwstr>
  </property>
</Properties>
</file>