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9" r:id="rId4"/>
  </p:sldMasterIdLst>
  <p:notesMasterIdLst>
    <p:notesMasterId r:id="rId16"/>
  </p:notesMasterIdLst>
  <p:sldIdLst>
    <p:sldId id="256" r:id="rId5"/>
    <p:sldId id="258" r:id="rId6"/>
    <p:sldId id="261" r:id="rId7"/>
    <p:sldId id="479" r:id="rId8"/>
    <p:sldId id="260" r:id="rId9"/>
    <p:sldId id="262" r:id="rId10"/>
    <p:sldId id="264" r:id="rId11"/>
    <p:sldId id="263" r:id="rId12"/>
    <p:sldId id="265" r:id="rId13"/>
    <p:sldId id="266" r:id="rId14"/>
    <p:sldId id="267"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66"/>
    <a:srgbClr val="003300"/>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4D1C0A-1748-6ECF-C276-05B1C8E610CA}" v="1782" dt="2022-09-07T15:37:05.239"/>
    <p1510:client id="{83FFF766-8D48-47A5-9DB9-CCDF02B71B36}" v="13" vWet="17" dt="2022-09-07T15:26:33.4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lacara, Chelsea" userId="09c9bc35-b963-4651-ae3c-0eb852a77060" providerId="ADAL" clId="{83FFF766-8D48-47A5-9DB9-CCDF02B71B36}"/>
    <pc:docChg chg="undo redo custSel addSld delSld modSld sldOrd">
      <pc:chgData name="Malacara, Chelsea" userId="09c9bc35-b963-4651-ae3c-0eb852a77060" providerId="ADAL" clId="{83FFF766-8D48-47A5-9DB9-CCDF02B71B36}" dt="2022-09-06T20:11:39.441" v="723" actId="20577"/>
      <pc:docMkLst>
        <pc:docMk/>
      </pc:docMkLst>
      <pc:sldChg chg="modSp mod">
        <pc:chgData name="Malacara, Chelsea" userId="09c9bc35-b963-4651-ae3c-0eb852a77060" providerId="ADAL" clId="{83FFF766-8D48-47A5-9DB9-CCDF02B71B36}" dt="2022-09-06T20:08:28.270" v="625" actId="20577"/>
        <pc:sldMkLst>
          <pc:docMk/>
          <pc:sldMk cId="3572181041" sldId="256"/>
        </pc:sldMkLst>
        <pc:spChg chg="mod">
          <ac:chgData name="Malacara, Chelsea" userId="09c9bc35-b963-4651-ae3c-0eb852a77060" providerId="ADAL" clId="{83FFF766-8D48-47A5-9DB9-CCDF02B71B36}" dt="2022-04-13T15:49:09.877" v="26" actId="20577"/>
          <ac:spMkLst>
            <pc:docMk/>
            <pc:sldMk cId="3572181041" sldId="256"/>
            <ac:spMk id="2" creationId="{509F1919-2DC6-464C-999A-06CDADFB284C}"/>
          </ac:spMkLst>
        </pc:spChg>
        <pc:spChg chg="mod">
          <ac:chgData name="Malacara, Chelsea" userId="09c9bc35-b963-4651-ae3c-0eb852a77060" providerId="ADAL" clId="{83FFF766-8D48-47A5-9DB9-CCDF02B71B36}" dt="2022-09-06T20:08:28.270" v="625" actId="20577"/>
          <ac:spMkLst>
            <pc:docMk/>
            <pc:sldMk cId="3572181041" sldId="256"/>
            <ac:spMk id="3" creationId="{418735BA-BD1B-4EE8-B35B-BCE51F1291DD}"/>
          </ac:spMkLst>
        </pc:spChg>
      </pc:sldChg>
      <pc:sldChg chg="del">
        <pc:chgData name="Malacara, Chelsea" userId="09c9bc35-b963-4651-ae3c-0eb852a77060" providerId="ADAL" clId="{83FFF766-8D48-47A5-9DB9-CCDF02B71B36}" dt="2022-09-06T20:09:35.260" v="644" actId="2696"/>
        <pc:sldMkLst>
          <pc:docMk/>
          <pc:sldMk cId="2785898177" sldId="257"/>
        </pc:sldMkLst>
      </pc:sldChg>
      <pc:sldChg chg="modSp mod">
        <pc:chgData name="Malacara, Chelsea" userId="09c9bc35-b963-4651-ae3c-0eb852a77060" providerId="ADAL" clId="{83FFF766-8D48-47A5-9DB9-CCDF02B71B36}" dt="2022-04-14T01:16:53.955" v="561" actId="20577"/>
        <pc:sldMkLst>
          <pc:docMk/>
          <pc:sldMk cId="2482850996" sldId="258"/>
        </pc:sldMkLst>
        <pc:spChg chg="mod">
          <ac:chgData name="Malacara, Chelsea" userId="09c9bc35-b963-4651-ae3c-0eb852a77060" providerId="ADAL" clId="{83FFF766-8D48-47A5-9DB9-CCDF02B71B36}" dt="2022-04-14T01:16:53.955" v="561" actId="20577"/>
          <ac:spMkLst>
            <pc:docMk/>
            <pc:sldMk cId="2482850996" sldId="258"/>
            <ac:spMk id="3" creationId="{418735BA-BD1B-4EE8-B35B-BCE51F1291DD}"/>
          </ac:spMkLst>
        </pc:spChg>
      </pc:sldChg>
      <pc:sldChg chg="modSp mod">
        <pc:chgData name="Malacara, Chelsea" userId="09c9bc35-b963-4651-ae3c-0eb852a77060" providerId="ADAL" clId="{83FFF766-8D48-47A5-9DB9-CCDF02B71B36}" dt="2022-04-14T01:18:03.393" v="579" actId="27636"/>
        <pc:sldMkLst>
          <pc:docMk/>
          <pc:sldMk cId="768593350" sldId="260"/>
        </pc:sldMkLst>
        <pc:spChg chg="mod">
          <ac:chgData name="Malacara, Chelsea" userId="09c9bc35-b963-4651-ae3c-0eb852a77060" providerId="ADAL" clId="{83FFF766-8D48-47A5-9DB9-CCDF02B71B36}" dt="2022-04-14T01:17:49.089" v="571" actId="1076"/>
          <ac:spMkLst>
            <pc:docMk/>
            <pc:sldMk cId="768593350" sldId="260"/>
            <ac:spMk id="2" creationId="{90B8BEE7-F15D-472D-B0ED-3F43D1947812}"/>
          </ac:spMkLst>
        </pc:spChg>
        <pc:spChg chg="mod">
          <ac:chgData name="Malacara, Chelsea" userId="09c9bc35-b963-4651-ae3c-0eb852a77060" providerId="ADAL" clId="{83FFF766-8D48-47A5-9DB9-CCDF02B71B36}" dt="2022-04-14T01:18:03.393" v="579" actId="27636"/>
          <ac:spMkLst>
            <pc:docMk/>
            <pc:sldMk cId="768593350" sldId="260"/>
            <ac:spMk id="9" creationId="{17E39133-1B5F-259B-B712-E1FBB0CC7C3C}"/>
          </ac:spMkLst>
        </pc:spChg>
      </pc:sldChg>
      <pc:sldChg chg="modSp mod">
        <pc:chgData name="Malacara, Chelsea" userId="09c9bc35-b963-4651-ae3c-0eb852a77060" providerId="ADAL" clId="{83FFF766-8D48-47A5-9DB9-CCDF02B71B36}" dt="2022-04-14T01:18:19.509" v="582" actId="27636"/>
        <pc:sldMkLst>
          <pc:docMk/>
          <pc:sldMk cId="293875981" sldId="262"/>
        </pc:sldMkLst>
        <pc:spChg chg="mod">
          <ac:chgData name="Malacara, Chelsea" userId="09c9bc35-b963-4651-ae3c-0eb852a77060" providerId="ADAL" clId="{83FFF766-8D48-47A5-9DB9-CCDF02B71B36}" dt="2022-04-14T01:18:19.509" v="582" actId="27636"/>
          <ac:spMkLst>
            <pc:docMk/>
            <pc:sldMk cId="293875981" sldId="262"/>
            <ac:spMk id="9" creationId="{17E39133-1B5F-259B-B712-E1FBB0CC7C3C}"/>
          </ac:spMkLst>
        </pc:spChg>
      </pc:sldChg>
      <pc:sldChg chg="delSp modSp mod">
        <pc:chgData name="Malacara, Chelsea" userId="09c9bc35-b963-4651-ae3c-0eb852a77060" providerId="ADAL" clId="{83FFF766-8D48-47A5-9DB9-CCDF02B71B36}" dt="2022-09-06T20:11:39.441" v="723" actId="20577"/>
        <pc:sldMkLst>
          <pc:docMk/>
          <pc:sldMk cId="2493107200" sldId="263"/>
        </pc:sldMkLst>
        <pc:spChg chg="mod">
          <ac:chgData name="Malacara, Chelsea" userId="09c9bc35-b963-4651-ae3c-0eb852a77060" providerId="ADAL" clId="{83FFF766-8D48-47A5-9DB9-CCDF02B71B36}" dt="2022-09-06T20:11:39.441" v="723" actId="20577"/>
          <ac:spMkLst>
            <pc:docMk/>
            <pc:sldMk cId="2493107200" sldId="263"/>
            <ac:spMk id="9" creationId="{17E39133-1B5F-259B-B712-E1FBB0CC7C3C}"/>
          </ac:spMkLst>
        </pc:spChg>
        <pc:picChg chg="del mod">
          <ac:chgData name="Malacara, Chelsea" userId="09c9bc35-b963-4651-ae3c-0eb852a77060" providerId="ADAL" clId="{83FFF766-8D48-47A5-9DB9-CCDF02B71B36}" dt="2022-04-14T01:13:27.779" v="423" actId="478"/>
          <ac:picMkLst>
            <pc:docMk/>
            <pc:sldMk cId="2493107200" sldId="263"/>
            <ac:picMk id="2050" creationId="{1A3C293A-F127-4037-B50E-21573C7F6702}"/>
          </ac:picMkLst>
        </pc:picChg>
        <pc:picChg chg="mod">
          <ac:chgData name="Malacara, Chelsea" userId="09c9bc35-b963-4651-ae3c-0eb852a77060" providerId="ADAL" clId="{83FFF766-8D48-47A5-9DB9-CCDF02B71B36}" dt="2022-04-14T01:13:41.017" v="426" actId="1076"/>
          <ac:picMkLst>
            <pc:docMk/>
            <pc:sldMk cId="2493107200" sldId="263"/>
            <ac:picMk id="2052" creationId="{F33857DD-2FFB-4337-812D-4CD5CDD3F23A}"/>
          </ac:picMkLst>
        </pc:picChg>
      </pc:sldChg>
      <pc:sldChg chg="addSp delSp modSp mod">
        <pc:chgData name="Malacara, Chelsea" userId="09c9bc35-b963-4651-ae3c-0eb852a77060" providerId="ADAL" clId="{83FFF766-8D48-47A5-9DB9-CCDF02B71B36}" dt="2022-04-14T01:18:51.566" v="589" actId="12"/>
        <pc:sldMkLst>
          <pc:docMk/>
          <pc:sldMk cId="439766859" sldId="264"/>
        </pc:sldMkLst>
        <pc:spChg chg="mod">
          <ac:chgData name="Malacara, Chelsea" userId="09c9bc35-b963-4651-ae3c-0eb852a77060" providerId="ADAL" clId="{83FFF766-8D48-47A5-9DB9-CCDF02B71B36}" dt="2022-04-14T01:18:39.008" v="585" actId="1076"/>
          <ac:spMkLst>
            <pc:docMk/>
            <pc:sldMk cId="439766859" sldId="264"/>
            <ac:spMk id="2" creationId="{90B8BEE7-F15D-472D-B0ED-3F43D1947812}"/>
          </ac:spMkLst>
        </pc:spChg>
        <pc:spChg chg="mod">
          <ac:chgData name="Malacara, Chelsea" userId="09c9bc35-b963-4651-ae3c-0eb852a77060" providerId="ADAL" clId="{83FFF766-8D48-47A5-9DB9-CCDF02B71B36}" dt="2022-04-14T01:18:51.566" v="589" actId="12"/>
          <ac:spMkLst>
            <pc:docMk/>
            <pc:sldMk cId="439766859" sldId="264"/>
            <ac:spMk id="9" creationId="{17E39133-1B5F-259B-B712-E1FBB0CC7C3C}"/>
          </ac:spMkLst>
        </pc:spChg>
        <pc:spChg chg="mod ord">
          <ac:chgData name="Malacara, Chelsea" userId="09c9bc35-b963-4651-ae3c-0eb852a77060" providerId="ADAL" clId="{83FFF766-8D48-47A5-9DB9-CCDF02B71B36}" dt="2022-04-13T15:56:30.866" v="100" actId="26606"/>
          <ac:spMkLst>
            <pc:docMk/>
            <pc:sldMk cId="439766859" sldId="264"/>
            <ac:spMk id="10" creationId="{74C58CBA-0CE5-4C8C-BC8E-516FCBC4A7F8}"/>
          </ac:spMkLst>
        </pc:spChg>
        <pc:spChg chg="del">
          <ac:chgData name="Malacara, Chelsea" userId="09c9bc35-b963-4651-ae3c-0eb852a77060" providerId="ADAL" clId="{83FFF766-8D48-47A5-9DB9-CCDF02B71B36}" dt="2022-04-13T15:56:30.866" v="100" actId="26606"/>
          <ac:spMkLst>
            <pc:docMk/>
            <pc:sldMk cId="439766859" sldId="264"/>
            <ac:spMk id="12" creationId="{8651CFA9-6065-4243-AC48-858E359780B1}"/>
          </ac:spMkLst>
        </pc:spChg>
        <pc:spChg chg="del">
          <ac:chgData name="Malacara, Chelsea" userId="09c9bc35-b963-4651-ae3c-0eb852a77060" providerId="ADAL" clId="{83FFF766-8D48-47A5-9DB9-CCDF02B71B36}" dt="2022-04-13T15:56:30.866" v="100" actId="26606"/>
          <ac:spMkLst>
            <pc:docMk/>
            <pc:sldMk cId="439766859" sldId="264"/>
            <ac:spMk id="14" creationId="{37962AE0-6A1C-4B76-9D52-10E5E6D7D3BB}"/>
          </ac:spMkLst>
        </pc:spChg>
        <pc:spChg chg="add">
          <ac:chgData name="Malacara, Chelsea" userId="09c9bc35-b963-4651-ae3c-0eb852a77060" providerId="ADAL" clId="{83FFF766-8D48-47A5-9DB9-CCDF02B71B36}" dt="2022-04-13T15:56:30.866" v="100" actId="26606"/>
          <ac:spMkLst>
            <pc:docMk/>
            <pc:sldMk cId="439766859" sldId="264"/>
            <ac:spMk id="41" creationId="{8651CFA9-6065-4243-AC48-858E359780B1}"/>
          </ac:spMkLst>
        </pc:spChg>
        <pc:spChg chg="add">
          <ac:chgData name="Malacara, Chelsea" userId="09c9bc35-b963-4651-ae3c-0eb852a77060" providerId="ADAL" clId="{83FFF766-8D48-47A5-9DB9-CCDF02B71B36}" dt="2022-04-13T15:56:30.866" v="100" actId="26606"/>
          <ac:spMkLst>
            <pc:docMk/>
            <pc:sldMk cId="439766859" sldId="264"/>
            <ac:spMk id="43" creationId="{37962AE0-6A1C-4B76-9D52-10E5E6D7D3BB}"/>
          </ac:spMkLst>
        </pc:spChg>
        <pc:grpChg chg="del">
          <ac:chgData name="Malacara, Chelsea" userId="09c9bc35-b963-4651-ae3c-0eb852a77060" providerId="ADAL" clId="{83FFF766-8D48-47A5-9DB9-CCDF02B71B36}" dt="2022-04-13T15:56:30.866" v="100" actId="26606"/>
          <ac:grpSpMkLst>
            <pc:docMk/>
            <pc:sldMk cId="439766859" sldId="264"/>
            <ac:grpSpMk id="16" creationId="{DC655204-C06A-4A55-9BB4-C79C4AF9D63F}"/>
          </ac:grpSpMkLst>
        </pc:grpChg>
        <pc:grpChg chg="del">
          <ac:chgData name="Malacara, Chelsea" userId="09c9bc35-b963-4651-ae3c-0eb852a77060" providerId="ADAL" clId="{83FFF766-8D48-47A5-9DB9-CCDF02B71B36}" dt="2022-04-13T15:56:30.866" v="100" actId="26606"/>
          <ac:grpSpMkLst>
            <pc:docMk/>
            <pc:sldMk cId="439766859" sldId="264"/>
            <ac:grpSpMk id="26" creationId="{4C476EAB-383B-48F9-B661-B049EB50AE63}"/>
          </ac:grpSpMkLst>
        </pc:grpChg>
        <pc:grpChg chg="add">
          <ac:chgData name="Malacara, Chelsea" userId="09c9bc35-b963-4651-ae3c-0eb852a77060" providerId="ADAL" clId="{83FFF766-8D48-47A5-9DB9-CCDF02B71B36}" dt="2022-04-13T15:56:30.866" v="100" actId="26606"/>
          <ac:grpSpMkLst>
            <pc:docMk/>
            <pc:sldMk cId="439766859" sldId="264"/>
            <ac:grpSpMk id="45" creationId="{34B438D8-EF7C-445C-8B7F-953BEB1BC133}"/>
          </ac:grpSpMkLst>
        </pc:grpChg>
        <pc:grpChg chg="add">
          <ac:chgData name="Malacara, Chelsea" userId="09c9bc35-b963-4651-ae3c-0eb852a77060" providerId="ADAL" clId="{83FFF766-8D48-47A5-9DB9-CCDF02B71B36}" dt="2022-04-13T15:56:30.866" v="100" actId="26606"/>
          <ac:grpSpMkLst>
            <pc:docMk/>
            <pc:sldMk cId="439766859" sldId="264"/>
            <ac:grpSpMk id="55" creationId="{284021E3-6F46-410C-BF43-B2DED736558E}"/>
          </ac:grpSpMkLst>
        </pc:grpChg>
        <pc:graphicFrameChg chg="del mod">
          <ac:chgData name="Malacara, Chelsea" userId="09c9bc35-b963-4651-ae3c-0eb852a77060" providerId="ADAL" clId="{83FFF766-8D48-47A5-9DB9-CCDF02B71B36}" dt="2022-04-13T15:55:40.332" v="95" actId="478"/>
          <ac:graphicFrameMkLst>
            <pc:docMk/>
            <pc:sldMk cId="439766859" sldId="264"/>
            <ac:graphicFrameMk id="8" creationId="{95B4338D-E351-4A78-A118-52650CE6738A}"/>
          </ac:graphicFrameMkLst>
        </pc:graphicFrameChg>
        <pc:picChg chg="add mod">
          <ac:chgData name="Malacara, Chelsea" userId="09c9bc35-b963-4651-ae3c-0eb852a77060" providerId="ADAL" clId="{83FFF766-8D48-47A5-9DB9-CCDF02B71B36}" dt="2022-04-13T15:56:30.866" v="100" actId="26606"/>
          <ac:picMkLst>
            <pc:docMk/>
            <pc:sldMk cId="439766859" sldId="264"/>
            <ac:picMk id="4" creationId="{41338244-CD4D-49CC-981E-13A502322A0E}"/>
          </ac:picMkLst>
        </pc:picChg>
      </pc:sldChg>
      <pc:sldChg chg="modSp mod">
        <pc:chgData name="Malacara, Chelsea" userId="09c9bc35-b963-4651-ae3c-0eb852a77060" providerId="ADAL" clId="{83FFF766-8D48-47A5-9DB9-CCDF02B71B36}" dt="2022-04-14T01:15:02.622" v="543" actId="404"/>
        <pc:sldMkLst>
          <pc:docMk/>
          <pc:sldMk cId="4115323225" sldId="265"/>
        </pc:sldMkLst>
        <pc:spChg chg="mod">
          <ac:chgData name="Malacara, Chelsea" userId="09c9bc35-b963-4651-ae3c-0eb852a77060" providerId="ADAL" clId="{83FFF766-8D48-47A5-9DB9-CCDF02B71B36}" dt="2022-04-14T01:15:02.622" v="543" actId="404"/>
          <ac:spMkLst>
            <pc:docMk/>
            <pc:sldMk cId="4115323225" sldId="265"/>
            <ac:spMk id="9" creationId="{17E39133-1B5F-259B-B712-E1FBB0CC7C3C}"/>
          </ac:spMkLst>
        </pc:spChg>
      </pc:sldChg>
      <pc:sldChg chg="addSp delSp modSp mod">
        <pc:chgData name="Malacara, Chelsea" userId="09c9bc35-b963-4651-ae3c-0eb852a77060" providerId="ADAL" clId="{83FFF766-8D48-47A5-9DB9-CCDF02B71B36}" dt="2022-04-14T01:13:02.336" v="415" actId="207"/>
        <pc:sldMkLst>
          <pc:docMk/>
          <pc:sldMk cId="1855431361" sldId="266"/>
        </pc:sldMkLst>
        <pc:spChg chg="mod">
          <ac:chgData name="Malacara, Chelsea" userId="09c9bc35-b963-4651-ae3c-0eb852a77060" providerId="ADAL" clId="{83FFF766-8D48-47A5-9DB9-CCDF02B71B36}" dt="2022-04-14T01:13:02.336" v="415" actId="207"/>
          <ac:spMkLst>
            <pc:docMk/>
            <pc:sldMk cId="1855431361" sldId="266"/>
            <ac:spMk id="38" creationId="{B324C332-F7BB-4EE4-9D76-CBFDE3CCCBB9}"/>
          </ac:spMkLst>
        </pc:spChg>
        <pc:picChg chg="add del mod">
          <ac:chgData name="Malacara, Chelsea" userId="09c9bc35-b963-4651-ae3c-0eb852a77060" providerId="ADAL" clId="{83FFF766-8D48-47A5-9DB9-CCDF02B71B36}" dt="2022-04-13T15:58:30.209" v="277" actId="478"/>
          <ac:picMkLst>
            <pc:docMk/>
            <pc:sldMk cId="1855431361" sldId="266"/>
            <ac:picMk id="4" creationId="{5043B409-FCD5-4BD3-87B0-664A2B859C4B}"/>
          </ac:picMkLst>
        </pc:picChg>
        <pc:picChg chg="add del mod">
          <ac:chgData name="Malacara, Chelsea" userId="09c9bc35-b963-4651-ae3c-0eb852a77060" providerId="ADAL" clId="{83FFF766-8D48-47A5-9DB9-CCDF02B71B36}" dt="2022-04-13T15:58:30.209" v="277" actId="478"/>
          <ac:picMkLst>
            <pc:docMk/>
            <pc:sldMk cId="1855431361" sldId="266"/>
            <ac:picMk id="7" creationId="{C276A05C-730B-4872-979B-7813015E039A}"/>
          </ac:picMkLst>
        </pc:picChg>
        <pc:picChg chg="mod">
          <ac:chgData name="Malacara, Chelsea" userId="09c9bc35-b963-4651-ae3c-0eb852a77060" providerId="ADAL" clId="{83FFF766-8D48-47A5-9DB9-CCDF02B71B36}" dt="2022-04-13T15:59:57.073" v="304" actId="1076"/>
          <ac:picMkLst>
            <pc:docMk/>
            <pc:sldMk cId="1855431361" sldId="266"/>
            <ac:picMk id="8" creationId="{AAAB879C-E905-4E88-9555-51CFB38DFA1A}"/>
          </ac:picMkLst>
        </pc:picChg>
        <pc:picChg chg="add mod">
          <ac:chgData name="Malacara, Chelsea" userId="09c9bc35-b963-4651-ae3c-0eb852a77060" providerId="ADAL" clId="{83FFF766-8D48-47A5-9DB9-CCDF02B71B36}" dt="2022-04-13T15:59:13.232" v="290" actId="14100"/>
          <ac:picMkLst>
            <pc:docMk/>
            <pc:sldMk cId="1855431361" sldId="266"/>
            <ac:picMk id="11" creationId="{44934FCC-5971-45B9-8EC0-3EBC9321505F}"/>
          </ac:picMkLst>
        </pc:picChg>
        <pc:picChg chg="add mod">
          <ac:chgData name="Malacara, Chelsea" userId="09c9bc35-b963-4651-ae3c-0eb852a77060" providerId="ADAL" clId="{83FFF766-8D48-47A5-9DB9-CCDF02B71B36}" dt="2022-04-13T15:59:42.730" v="299" actId="1076"/>
          <ac:picMkLst>
            <pc:docMk/>
            <pc:sldMk cId="1855431361" sldId="266"/>
            <ac:picMk id="15" creationId="{ED66D6DE-1ABC-464B-819A-F80C7796D430}"/>
          </ac:picMkLst>
        </pc:picChg>
      </pc:sldChg>
      <pc:sldChg chg="addSp delSp modSp add mod">
        <pc:chgData name="Malacara, Chelsea" userId="09c9bc35-b963-4651-ae3c-0eb852a77060" providerId="ADAL" clId="{83FFF766-8D48-47A5-9DB9-CCDF02B71B36}" dt="2022-09-06T20:09:22.029" v="643" actId="20577"/>
        <pc:sldMkLst>
          <pc:docMk/>
          <pc:sldMk cId="2201986621" sldId="267"/>
        </pc:sldMkLst>
        <pc:spChg chg="mod ord">
          <ac:chgData name="Malacara, Chelsea" userId="09c9bc35-b963-4651-ae3c-0eb852a77060" providerId="ADAL" clId="{83FFF766-8D48-47A5-9DB9-CCDF02B71B36}" dt="2022-09-06T20:09:19.279" v="642" actId="20577"/>
          <ac:spMkLst>
            <pc:docMk/>
            <pc:sldMk cId="2201986621" sldId="267"/>
            <ac:spMk id="2" creationId="{90B8BEE7-F15D-472D-B0ED-3F43D1947812}"/>
          </ac:spMkLst>
        </pc:spChg>
        <pc:spChg chg="mod ord">
          <ac:chgData name="Malacara, Chelsea" userId="09c9bc35-b963-4651-ae3c-0eb852a77060" providerId="ADAL" clId="{83FFF766-8D48-47A5-9DB9-CCDF02B71B36}" dt="2022-09-06T20:09:22.029" v="643" actId="20577"/>
          <ac:spMkLst>
            <pc:docMk/>
            <pc:sldMk cId="2201986621" sldId="267"/>
            <ac:spMk id="38" creationId="{B324C332-F7BB-4EE4-9D76-CBFDE3CCCBB9}"/>
          </ac:spMkLst>
        </pc:spChg>
        <pc:picChg chg="add del mod ord">
          <ac:chgData name="Malacara, Chelsea" userId="09c9bc35-b963-4651-ae3c-0eb852a77060" providerId="ADAL" clId="{83FFF766-8D48-47A5-9DB9-CCDF02B71B36}" dt="2022-04-13T16:00:32.388" v="326" actId="29295"/>
          <ac:picMkLst>
            <pc:docMk/>
            <pc:sldMk cId="2201986621" sldId="267"/>
            <ac:picMk id="4" creationId="{1622DCDA-1A41-41B0-973C-F185F4501851}"/>
          </ac:picMkLst>
        </pc:picChg>
        <pc:picChg chg="del">
          <ac:chgData name="Malacara, Chelsea" userId="09c9bc35-b963-4651-ae3c-0eb852a77060" providerId="ADAL" clId="{83FFF766-8D48-47A5-9DB9-CCDF02B71B36}" dt="2022-04-13T15:50:25.822" v="39" actId="478"/>
          <ac:picMkLst>
            <pc:docMk/>
            <pc:sldMk cId="2201986621" sldId="267"/>
            <ac:picMk id="6" creationId="{B4BA8855-0550-42D7-AA26-25D4DE66F255}"/>
          </ac:picMkLst>
        </pc:picChg>
        <pc:picChg chg="del">
          <ac:chgData name="Malacara, Chelsea" userId="09c9bc35-b963-4651-ae3c-0eb852a77060" providerId="ADAL" clId="{83FFF766-8D48-47A5-9DB9-CCDF02B71B36}" dt="2022-04-13T15:50:22.781" v="35" actId="478"/>
          <ac:picMkLst>
            <pc:docMk/>
            <pc:sldMk cId="2201986621" sldId="267"/>
            <ac:picMk id="8" creationId="{AAAB879C-E905-4E88-9555-51CFB38DFA1A}"/>
          </ac:picMkLst>
        </pc:picChg>
      </pc:sldChg>
      <pc:sldChg chg="new del">
        <pc:chgData name="Malacara, Chelsea" userId="09c9bc35-b963-4651-ae3c-0eb852a77060" providerId="ADAL" clId="{83FFF766-8D48-47A5-9DB9-CCDF02B71B36}" dt="2022-09-06T20:10:39.800" v="647" actId="47"/>
        <pc:sldMkLst>
          <pc:docMk/>
          <pc:sldMk cId="326904451" sldId="268"/>
        </pc:sldMkLst>
      </pc:sldChg>
      <pc:sldChg chg="add ord">
        <pc:chgData name="Malacara, Chelsea" userId="09c9bc35-b963-4651-ae3c-0eb852a77060" providerId="ADAL" clId="{83FFF766-8D48-47A5-9DB9-CCDF02B71B36}" dt="2022-09-06T20:10:44.328" v="649"/>
        <pc:sldMkLst>
          <pc:docMk/>
          <pc:sldMk cId="3123664151" sldId="479"/>
        </pc:sldMkLst>
      </pc:sldChg>
    </pc:docChg>
  </pc:docChgLst>
  <pc:docChgLst>
    <pc:chgData name="Malacara, Chelsea" userId="S::chelsea.malacara@marquette.edu::09c9bc35-b963-4651-ae3c-0eb852a77060" providerId="AD" clId="Web-{2C4D1C0A-1748-6ECF-C276-05B1C8E610CA}"/>
    <pc:docChg chg="modSld">
      <pc:chgData name="Malacara, Chelsea" userId="S::chelsea.malacara@marquette.edu::09c9bc35-b963-4651-ae3c-0eb852a77060" providerId="AD" clId="Web-{2C4D1C0A-1748-6ECF-C276-05B1C8E610CA}" dt="2022-09-07T15:37:05.239" v="882" actId="20577"/>
      <pc:docMkLst>
        <pc:docMk/>
      </pc:docMkLst>
      <pc:sldChg chg="modSp">
        <pc:chgData name="Malacara, Chelsea" userId="S::chelsea.malacara@marquette.edu::09c9bc35-b963-4651-ae3c-0eb852a77060" providerId="AD" clId="Web-{2C4D1C0A-1748-6ECF-C276-05B1C8E610CA}" dt="2022-09-07T15:27:54.333" v="12" actId="20577"/>
        <pc:sldMkLst>
          <pc:docMk/>
          <pc:sldMk cId="4115323225" sldId="265"/>
        </pc:sldMkLst>
        <pc:spChg chg="mod">
          <ac:chgData name="Malacara, Chelsea" userId="S::chelsea.malacara@marquette.edu::09c9bc35-b963-4651-ae3c-0eb852a77060" providerId="AD" clId="Web-{2C4D1C0A-1748-6ECF-C276-05B1C8E610CA}" dt="2022-09-07T15:27:54.333" v="12" actId="20577"/>
          <ac:spMkLst>
            <pc:docMk/>
            <pc:sldMk cId="4115323225" sldId="265"/>
            <ac:spMk id="9" creationId="{17E39133-1B5F-259B-B712-E1FBB0CC7C3C}"/>
          </ac:spMkLst>
        </pc:spChg>
      </pc:sldChg>
      <pc:sldChg chg="modSp">
        <pc:chgData name="Malacara, Chelsea" userId="S::chelsea.malacara@marquette.edu::09c9bc35-b963-4651-ae3c-0eb852a77060" providerId="AD" clId="Web-{2C4D1C0A-1748-6ECF-C276-05B1C8E610CA}" dt="2022-09-07T15:37:05.239" v="882" actId="20577"/>
        <pc:sldMkLst>
          <pc:docMk/>
          <pc:sldMk cId="2201986621" sldId="267"/>
        </pc:sldMkLst>
        <pc:spChg chg="mod">
          <ac:chgData name="Malacara, Chelsea" userId="S::chelsea.malacara@marquette.edu::09c9bc35-b963-4651-ae3c-0eb852a77060" providerId="AD" clId="Web-{2C4D1C0A-1748-6ECF-C276-05B1C8E610CA}" dt="2022-09-07T15:37:05.239" v="882" actId="20577"/>
          <ac:spMkLst>
            <pc:docMk/>
            <pc:sldMk cId="2201986621" sldId="267"/>
            <ac:spMk id="38" creationId="{B324C332-F7BB-4EE4-9D76-CBFDE3CCCBB9}"/>
          </ac:spMkLst>
        </pc:spChg>
      </pc:sldChg>
      <pc:sldChg chg="modSp">
        <pc:chgData name="Malacara, Chelsea" userId="S::chelsea.malacara@marquette.edu::09c9bc35-b963-4651-ae3c-0eb852a77060" providerId="AD" clId="Web-{2C4D1C0A-1748-6ECF-C276-05B1C8E610CA}" dt="2022-09-07T15:27:36.614" v="11" actId="20577"/>
        <pc:sldMkLst>
          <pc:docMk/>
          <pc:sldMk cId="3123664151" sldId="479"/>
        </pc:sldMkLst>
        <pc:spChg chg="mod">
          <ac:chgData name="Malacara, Chelsea" userId="S::chelsea.malacara@marquette.edu::09c9bc35-b963-4651-ae3c-0eb852a77060" providerId="AD" clId="Web-{2C4D1C0A-1748-6ECF-C276-05B1C8E610CA}" dt="2022-09-07T15:27:24.551" v="7" actId="20577"/>
          <ac:spMkLst>
            <pc:docMk/>
            <pc:sldMk cId="3123664151" sldId="479"/>
            <ac:spMk id="2" creationId="{38F44716-505E-4C8C-9F1A-4A3C218D501A}"/>
          </ac:spMkLst>
        </pc:spChg>
        <pc:spChg chg="mod">
          <ac:chgData name="Malacara, Chelsea" userId="S::chelsea.malacara@marquette.edu::09c9bc35-b963-4651-ae3c-0eb852a77060" providerId="AD" clId="Web-{2C4D1C0A-1748-6ECF-C276-05B1C8E610CA}" dt="2022-09-07T15:27:36.614" v="11" actId="20577"/>
          <ac:spMkLst>
            <pc:docMk/>
            <pc:sldMk cId="3123664151" sldId="479"/>
            <ac:spMk id="6" creationId="{DC1B44DA-DBA5-4D82-818E-ECDFC0AF2F9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88B814-5C79-4BF9-A72A-EF247C8EBFE0}" type="datetimeFigureOut">
              <a:rPr lang="en-US" smtClean="0"/>
              <a:t>9/7/2022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D61526-FBE1-4449-8478-086993D4BC76}" type="slidenum">
              <a:rPr lang="en-US" smtClean="0"/>
              <a:t>‹#›</a:t>
            </a:fld>
            <a:endParaRPr lang="en-US"/>
          </a:p>
        </p:txBody>
      </p:sp>
    </p:spTree>
    <p:extLst>
      <p:ext uri="{BB962C8B-B14F-4D97-AF65-F5344CB8AC3E}">
        <p14:creationId xmlns:p14="http://schemas.microsoft.com/office/powerpoint/2010/main" val="19079867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i="1">
                <a:solidFill>
                  <a:schemeClr val="tx1"/>
                </a:solidFill>
                <a:latin typeface="Garamond" panose="02020404030301010803" pitchFamily="18" charset="0"/>
              </a:rPr>
              <a:t>Laudato Si </a:t>
            </a:r>
            <a:r>
              <a:rPr lang="en-US" sz="1200">
                <a:solidFill>
                  <a:schemeClr val="tx1"/>
                </a:solidFill>
                <a:latin typeface="Garamond" panose="02020404030301010803" pitchFamily="18" charset="0"/>
              </a:rPr>
              <a:t>(Praised Be) encyclical by Pope Francis is the most comprehensive Vatican document to date on environmentalism, ethics, and Christian faith. The document is intended for all people, of all faiths. While the arguments are founded in theological convictions, these convictions are put into a general philosophical language that expands across all moral reasonings includes human rights, natural law, character, justice and consequences. </a:t>
            </a:r>
          </a:p>
          <a:p>
            <a:pPr marL="285750" indent="-285750" algn="l">
              <a:buFont typeface="Arial" panose="020B0604020202020204" pitchFamily="34" charset="0"/>
              <a:buChar char="•"/>
            </a:pPr>
            <a:r>
              <a:rPr lang="en-US" sz="1200">
                <a:solidFill>
                  <a:schemeClr val="tx1"/>
                </a:solidFill>
                <a:latin typeface="Garamond" panose="02020404030301010803" pitchFamily="18" charset="0"/>
              </a:rPr>
              <a:t>Everything, human and non-human, is connected. The human failure occurs when we forget we are all connected</a:t>
            </a:r>
            <a:endParaRPr lang="en-US"/>
          </a:p>
        </p:txBody>
      </p:sp>
      <p:sp>
        <p:nvSpPr>
          <p:cNvPr id="4" name="Slide Number Placeholder 3"/>
          <p:cNvSpPr>
            <a:spLocks noGrp="1"/>
          </p:cNvSpPr>
          <p:nvPr>
            <p:ph type="sldNum" sz="quarter" idx="5"/>
          </p:nvPr>
        </p:nvSpPr>
        <p:spPr/>
        <p:txBody>
          <a:bodyPr/>
          <a:lstStyle/>
          <a:p>
            <a:fld id="{DFD61526-FBE1-4449-8478-086993D4BC76}" type="slidenum">
              <a:rPr lang="en-US" smtClean="0"/>
              <a:t>3</a:t>
            </a:fld>
            <a:endParaRPr lang="en-US"/>
          </a:p>
        </p:txBody>
      </p:sp>
    </p:spTree>
    <p:extLst>
      <p:ext uri="{BB962C8B-B14F-4D97-AF65-F5344CB8AC3E}">
        <p14:creationId xmlns:p14="http://schemas.microsoft.com/office/powerpoint/2010/main" val="20885699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John Elkington coined the phrase in 1997. </a:t>
            </a:r>
          </a:p>
          <a:p>
            <a:r>
              <a:rPr lang="en-US"/>
              <a:t>Typically associated with sustainability and business but can be applied when thinking about how to achieve an enhanced quality of life in our communities. </a:t>
            </a:r>
          </a:p>
          <a:p>
            <a:r>
              <a:rPr lang="en-US"/>
              <a:t>You might have seen an overlapping </a:t>
            </a:r>
            <a:r>
              <a:rPr lang="en-US" err="1"/>
              <a:t>venn</a:t>
            </a:r>
            <a:r>
              <a:rPr lang="en-US"/>
              <a:t> diagram coined people, planet and profit or economic vitality, social equity and environmental protection. We are shifting away from the </a:t>
            </a:r>
            <a:r>
              <a:rPr lang="en-US" err="1"/>
              <a:t>venn</a:t>
            </a:r>
            <a:r>
              <a:rPr lang="en-US"/>
              <a:t> diagram model where all circles are the same. Go to 1:38 in video https://www.youtube.com/watch?v=2f5m-jBf81Q</a:t>
            </a:r>
          </a:p>
        </p:txBody>
      </p:sp>
      <p:sp>
        <p:nvSpPr>
          <p:cNvPr id="4" name="Slide Number Placeholder 3"/>
          <p:cNvSpPr>
            <a:spLocks noGrp="1"/>
          </p:cNvSpPr>
          <p:nvPr>
            <p:ph type="sldNum" sz="quarter" idx="5"/>
          </p:nvPr>
        </p:nvSpPr>
        <p:spPr/>
        <p:txBody>
          <a:bodyPr/>
          <a:lstStyle/>
          <a:p>
            <a:pPr>
              <a:defRPr/>
            </a:pPr>
            <a:fld id="{BFB8D3B6-509F-6C4D-A448-C6D04978A9AD}" type="slidenum">
              <a:rPr lang="en-US" smtClean="0"/>
              <a:pPr>
                <a:defRPr/>
              </a:pPr>
              <a:t>4</a:t>
            </a:fld>
            <a:endParaRPr lang="en-US"/>
          </a:p>
        </p:txBody>
      </p:sp>
    </p:spTree>
    <p:extLst>
      <p:ext uri="{BB962C8B-B14F-4D97-AF65-F5344CB8AC3E}">
        <p14:creationId xmlns:p14="http://schemas.microsoft.com/office/powerpoint/2010/main" val="299138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EF58D-B62B-40BB-83AA-9D07CFC4ED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6AC06D3-F571-4213-A2A4-6A1915120C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5A10580-AD31-4B8F-8448-55A666AC1725}"/>
              </a:ext>
            </a:extLst>
          </p:cNvPr>
          <p:cNvSpPr>
            <a:spLocks noGrp="1"/>
          </p:cNvSpPr>
          <p:nvPr>
            <p:ph type="dt" sz="half" idx="10"/>
          </p:nvPr>
        </p:nvSpPr>
        <p:spPr/>
        <p:txBody>
          <a:bodyPr/>
          <a:lstStyle/>
          <a:p>
            <a:fld id="{0DAF61AA-5A98-4049-A93E-477E5505141A}" type="datetimeFigureOut">
              <a:rPr lang="en-US" smtClean="0"/>
              <a:t>9/7/2022</a:t>
            </a:fld>
            <a:endParaRPr lang="en-US"/>
          </a:p>
        </p:txBody>
      </p:sp>
      <p:sp>
        <p:nvSpPr>
          <p:cNvPr id="5" name="Footer Placeholder 4">
            <a:extLst>
              <a:ext uri="{FF2B5EF4-FFF2-40B4-BE49-F238E27FC236}">
                <a16:creationId xmlns:a16="http://schemas.microsoft.com/office/drawing/2014/main" id="{15EC99C8-515A-4FEA-9CD2-6D0BF46CF6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72AF1B-1868-4C05-B6C3-9EBF29A50ADD}"/>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0295303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170B0-C1C5-4976-80E8-6B4F90EB362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7593EE-493E-4BCE-8992-24CA63E1E0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80919F-FDDD-42FB-8422-A0665D558D00}"/>
              </a:ext>
            </a:extLst>
          </p:cNvPr>
          <p:cNvSpPr>
            <a:spLocks noGrp="1"/>
          </p:cNvSpPr>
          <p:nvPr>
            <p:ph type="dt" sz="half" idx="10"/>
          </p:nvPr>
        </p:nvSpPr>
        <p:spPr/>
        <p:txBody>
          <a:bodyPr/>
          <a:lstStyle/>
          <a:p>
            <a:fld id="{0DAF61AA-5A98-4049-A93E-477E5505141A}" type="datetimeFigureOut">
              <a:rPr lang="en-US" smtClean="0"/>
              <a:t>9/7/2022</a:t>
            </a:fld>
            <a:endParaRPr lang="en-US"/>
          </a:p>
        </p:txBody>
      </p:sp>
      <p:sp>
        <p:nvSpPr>
          <p:cNvPr id="5" name="Footer Placeholder 4">
            <a:extLst>
              <a:ext uri="{FF2B5EF4-FFF2-40B4-BE49-F238E27FC236}">
                <a16:creationId xmlns:a16="http://schemas.microsoft.com/office/drawing/2014/main" id="{A216D38A-35F8-4667-A1F4-49644471E9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9CC230-78B7-487B-9C95-CB00868F6F1F}"/>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9788622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4CB826-D9AA-4689-B8C0-38D999F0D06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1F1CDD-16FB-45E0-9887-24374C56764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846397-BBD2-4426-B1F5-FD6EA3CDC866}"/>
              </a:ext>
            </a:extLst>
          </p:cNvPr>
          <p:cNvSpPr>
            <a:spLocks noGrp="1"/>
          </p:cNvSpPr>
          <p:nvPr>
            <p:ph type="dt" sz="half" idx="10"/>
          </p:nvPr>
        </p:nvSpPr>
        <p:spPr/>
        <p:txBody>
          <a:bodyPr/>
          <a:lstStyle/>
          <a:p>
            <a:fld id="{0DAF61AA-5A98-4049-A93E-477E5505141A}" type="datetimeFigureOut">
              <a:rPr lang="en-US" smtClean="0"/>
              <a:t>9/7/2022</a:t>
            </a:fld>
            <a:endParaRPr lang="en-US"/>
          </a:p>
        </p:txBody>
      </p:sp>
      <p:sp>
        <p:nvSpPr>
          <p:cNvPr id="5" name="Footer Placeholder 4">
            <a:extLst>
              <a:ext uri="{FF2B5EF4-FFF2-40B4-BE49-F238E27FC236}">
                <a16:creationId xmlns:a16="http://schemas.microsoft.com/office/drawing/2014/main" id="{FDAB91E4-73D0-4ACD-8F54-00EE6FB1D6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B28C61-59FE-44D6-A7D6-AAD292232778}"/>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4822915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6D384-B2C5-42A4-9774-A931C39BA5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8D736C-5FCC-43BC-B824-A90F2CC5D19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4A3A50-B922-45BE-945D-7ED3EBD83F7C}"/>
              </a:ext>
            </a:extLst>
          </p:cNvPr>
          <p:cNvSpPr>
            <a:spLocks noGrp="1"/>
          </p:cNvSpPr>
          <p:nvPr>
            <p:ph type="dt" sz="half" idx="10"/>
          </p:nvPr>
        </p:nvSpPr>
        <p:spPr/>
        <p:txBody>
          <a:bodyPr/>
          <a:lstStyle/>
          <a:p>
            <a:fld id="{0DAF61AA-5A98-4049-A93E-477E5505141A}" type="datetimeFigureOut">
              <a:rPr lang="en-US" smtClean="0"/>
              <a:t>9/7/2022</a:t>
            </a:fld>
            <a:endParaRPr lang="en-US"/>
          </a:p>
        </p:txBody>
      </p:sp>
      <p:sp>
        <p:nvSpPr>
          <p:cNvPr id="5" name="Footer Placeholder 4">
            <a:extLst>
              <a:ext uri="{FF2B5EF4-FFF2-40B4-BE49-F238E27FC236}">
                <a16:creationId xmlns:a16="http://schemas.microsoft.com/office/drawing/2014/main" id="{64241F78-20DE-4D53-BB25-79E5C4E1AB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643084-C669-4FDF-87D4-F22D36BB827D}"/>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4776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6C559-800C-489A-9174-7901F92B0D4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142B5C3-320B-4CFD-B6A7-A28C7E435B4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2FCA372-3F42-4113-A73B-5FDCF93CB5BC}"/>
              </a:ext>
            </a:extLst>
          </p:cNvPr>
          <p:cNvSpPr>
            <a:spLocks noGrp="1"/>
          </p:cNvSpPr>
          <p:nvPr>
            <p:ph type="dt" sz="half" idx="10"/>
          </p:nvPr>
        </p:nvSpPr>
        <p:spPr/>
        <p:txBody>
          <a:bodyPr/>
          <a:lstStyle/>
          <a:p>
            <a:fld id="{0DAF61AA-5A98-4049-A93E-477E5505141A}" type="datetimeFigureOut">
              <a:rPr lang="en-US" smtClean="0"/>
              <a:t>9/7/2022</a:t>
            </a:fld>
            <a:endParaRPr lang="en-US"/>
          </a:p>
        </p:txBody>
      </p:sp>
      <p:sp>
        <p:nvSpPr>
          <p:cNvPr id="5" name="Footer Placeholder 4">
            <a:extLst>
              <a:ext uri="{FF2B5EF4-FFF2-40B4-BE49-F238E27FC236}">
                <a16:creationId xmlns:a16="http://schemas.microsoft.com/office/drawing/2014/main" id="{F0DA1197-0C78-4878-B086-5D206EA49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1B83D8-FD42-44FF-AA20-944A519CC0B2}"/>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957325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685AA-B5C7-4E3D-85FA-94F3C73E59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3AFEEA-6F3F-4630-A950-61C05D2FAFB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AC36817-B869-4D19-9EE8-A3166B0E159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074146-2374-4321-AEBB-3E9B09D7796D}"/>
              </a:ext>
            </a:extLst>
          </p:cNvPr>
          <p:cNvSpPr>
            <a:spLocks noGrp="1"/>
          </p:cNvSpPr>
          <p:nvPr>
            <p:ph type="dt" sz="half" idx="10"/>
          </p:nvPr>
        </p:nvSpPr>
        <p:spPr/>
        <p:txBody>
          <a:bodyPr/>
          <a:lstStyle/>
          <a:p>
            <a:fld id="{0DAF61AA-5A98-4049-A93E-477E5505141A}" type="datetimeFigureOut">
              <a:rPr lang="en-US" smtClean="0"/>
              <a:t>9/7/2022</a:t>
            </a:fld>
            <a:endParaRPr lang="en-US"/>
          </a:p>
        </p:txBody>
      </p:sp>
      <p:sp>
        <p:nvSpPr>
          <p:cNvPr id="6" name="Footer Placeholder 5">
            <a:extLst>
              <a:ext uri="{FF2B5EF4-FFF2-40B4-BE49-F238E27FC236}">
                <a16:creationId xmlns:a16="http://schemas.microsoft.com/office/drawing/2014/main" id="{2C42337B-B902-4DC2-BB94-02B8A75492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4AD585-B83C-4ECF-AF42-8DDF6996B79D}"/>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9724812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A9ADB-3495-481F-BB4E-9C7128B17B1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ED6FF4C-26CB-4281-A2F7-6CBE451867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F2E72A9-F222-45B4-9355-C04C0586413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A699F6E-77AD-4EBC-BAF9-5A43CDEC41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0F77677-7169-4591-B047-0678815F48E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482A6EB-0285-4FA4-A00C-A7F716084FD3}"/>
              </a:ext>
            </a:extLst>
          </p:cNvPr>
          <p:cNvSpPr>
            <a:spLocks noGrp="1"/>
          </p:cNvSpPr>
          <p:nvPr>
            <p:ph type="dt" sz="half" idx="10"/>
          </p:nvPr>
        </p:nvSpPr>
        <p:spPr/>
        <p:txBody>
          <a:bodyPr/>
          <a:lstStyle/>
          <a:p>
            <a:fld id="{0DAF61AA-5A98-4049-A93E-477E5505141A}" type="datetimeFigureOut">
              <a:rPr lang="en-US" smtClean="0"/>
              <a:t>9/7/2022</a:t>
            </a:fld>
            <a:endParaRPr lang="en-US"/>
          </a:p>
        </p:txBody>
      </p:sp>
      <p:sp>
        <p:nvSpPr>
          <p:cNvPr id="8" name="Footer Placeholder 7">
            <a:extLst>
              <a:ext uri="{FF2B5EF4-FFF2-40B4-BE49-F238E27FC236}">
                <a16:creationId xmlns:a16="http://schemas.microsoft.com/office/drawing/2014/main" id="{86D39526-82B8-402C-8A2B-82EF8F3F3A7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55EC9E6-6FF1-4541-9CB1-A2FF9D852169}"/>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6519910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70F54-6CED-4251-A0A6-32CCD1213F8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572C8E6-49D6-46A5-8DC3-B0D8E683C9CB}"/>
              </a:ext>
            </a:extLst>
          </p:cNvPr>
          <p:cNvSpPr>
            <a:spLocks noGrp="1"/>
          </p:cNvSpPr>
          <p:nvPr>
            <p:ph type="dt" sz="half" idx="10"/>
          </p:nvPr>
        </p:nvSpPr>
        <p:spPr/>
        <p:txBody>
          <a:bodyPr/>
          <a:lstStyle/>
          <a:p>
            <a:fld id="{0DAF61AA-5A98-4049-A93E-477E5505141A}" type="datetimeFigureOut">
              <a:rPr lang="en-US" smtClean="0"/>
              <a:t>9/7/2022</a:t>
            </a:fld>
            <a:endParaRPr lang="en-US"/>
          </a:p>
        </p:txBody>
      </p:sp>
      <p:sp>
        <p:nvSpPr>
          <p:cNvPr id="4" name="Footer Placeholder 3">
            <a:extLst>
              <a:ext uri="{FF2B5EF4-FFF2-40B4-BE49-F238E27FC236}">
                <a16:creationId xmlns:a16="http://schemas.microsoft.com/office/drawing/2014/main" id="{AB883CBA-77CD-4490-A5F3-BAA8FC254A3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EA5FF79-61B6-4693-8547-95B1F2F7A194}"/>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1663665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BDCB94-13E9-41CB-88F0-D30A1791DCBA}"/>
              </a:ext>
            </a:extLst>
          </p:cNvPr>
          <p:cNvSpPr>
            <a:spLocks noGrp="1"/>
          </p:cNvSpPr>
          <p:nvPr>
            <p:ph type="dt" sz="half" idx="10"/>
          </p:nvPr>
        </p:nvSpPr>
        <p:spPr/>
        <p:txBody>
          <a:bodyPr/>
          <a:lstStyle/>
          <a:p>
            <a:fld id="{0DAF61AA-5A98-4049-A93E-477E5505141A}" type="datetimeFigureOut">
              <a:rPr lang="en-US" smtClean="0"/>
              <a:t>9/7/2022</a:t>
            </a:fld>
            <a:endParaRPr lang="en-US"/>
          </a:p>
        </p:txBody>
      </p:sp>
      <p:sp>
        <p:nvSpPr>
          <p:cNvPr id="3" name="Footer Placeholder 2">
            <a:extLst>
              <a:ext uri="{FF2B5EF4-FFF2-40B4-BE49-F238E27FC236}">
                <a16:creationId xmlns:a16="http://schemas.microsoft.com/office/drawing/2014/main" id="{244795A4-736C-426D-8559-5AD5892756A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2A2ACD-17F3-4C16-8E77-86EC92CCD552}"/>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6305472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FCB2E-B68A-48F9-8B20-CDED818FB6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D081C83-64B5-4BFD-A163-75C2EA7F89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25D44AD-E361-48A3-936D-DDA0D51445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EED06C-E016-489C-8863-EA1BE998BC48}"/>
              </a:ext>
            </a:extLst>
          </p:cNvPr>
          <p:cNvSpPr>
            <a:spLocks noGrp="1"/>
          </p:cNvSpPr>
          <p:nvPr>
            <p:ph type="dt" sz="half" idx="10"/>
          </p:nvPr>
        </p:nvSpPr>
        <p:spPr/>
        <p:txBody>
          <a:bodyPr/>
          <a:lstStyle/>
          <a:p>
            <a:fld id="{0DAF61AA-5A98-4049-A93E-477E5505141A}" type="datetimeFigureOut">
              <a:rPr lang="en-US" smtClean="0"/>
              <a:t>9/7/2022</a:t>
            </a:fld>
            <a:endParaRPr lang="en-US"/>
          </a:p>
        </p:txBody>
      </p:sp>
      <p:sp>
        <p:nvSpPr>
          <p:cNvPr id="6" name="Footer Placeholder 5">
            <a:extLst>
              <a:ext uri="{FF2B5EF4-FFF2-40B4-BE49-F238E27FC236}">
                <a16:creationId xmlns:a16="http://schemas.microsoft.com/office/drawing/2014/main" id="{359161F0-D253-49A7-9A08-7A0A228146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42C61A-B326-40A7-A286-90D0544BBC34}"/>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1721145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2DF6F-D00F-4CE4-8701-B006273461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A0FF7AB-F851-4425-8407-996C920E68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2ED6CF5-154F-4615-8CDC-E2BFA61FAB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A5C400-0D13-495F-8C4E-EC3CDF5F22AF}"/>
              </a:ext>
            </a:extLst>
          </p:cNvPr>
          <p:cNvSpPr>
            <a:spLocks noGrp="1"/>
          </p:cNvSpPr>
          <p:nvPr>
            <p:ph type="dt" sz="half" idx="10"/>
          </p:nvPr>
        </p:nvSpPr>
        <p:spPr/>
        <p:txBody>
          <a:bodyPr/>
          <a:lstStyle/>
          <a:p>
            <a:fld id="{0DAF61AA-5A98-4049-A93E-477E5505141A}" type="datetimeFigureOut">
              <a:rPr lang="en-US" smtClean="0"/>
              <a:t>9/7/2022</a:t>
            </a:fld>
            <a:endParaRPr lang="en-US"/>
          </a:p>
        </p:txBody>
      </p:sp>
      <p:sp>
        <p:nvSpPr>
          <p:cNvPr id="6" name="Footer Placeholder 5">
            <a:extLst>
              <a:ext uri="{FF2B5EF4-FFF2-40B4-BE49-F238E27FC236}">
                <a16:creationId xmlns:a16="http://schemas.microsoft.com/office/drawing/2014/main" id="{4CB290D7-98AC-45E5-A7D6-73520AFC73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94276C-2BD2-4C4F-AC04-DD3D73768A5D}"/>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0660640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47A131F-D5DE-41A5-B4CF-4F345319B40B}"/>
              </a:ext>
            </a:extLst>
          </p:cNvPr>
          <p:cNvSpPr/>
          <p:nvPr/>
        </p:nvSpPr>
        <p:spPr>
          <a:xfrm>
            <a:off x="0" y="0"/>
            <a:ext cx="12188952" cy="6858000"/>
          </a:xfrm>
          <a:prstGeom prst="rect">
            <a:avLst/>
          </a:prstGeom>
          <a:solidFill>
            <a:schemeClr val="bg2"/>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8" name="Freeform: Shape 7">
            <a:extLst>
              <a:ext uri="{FF2B5EF4-FFF2-40B4-BE49-F238E27FC236}">
                <a16:creationId xmlns:a16="http://schemas.microsoft.com/office/drawing/2014/main" id="{3AF4666D-BD98-40A5-A75F-478B982010B2}"/>
              </a:ext>
            </a:extLst>
          </p:cNvPr>
          <p:cNvSpPr/>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a:p>
        </p:txBody>
      </p:sp>
      <p:sp>
        <p:nvSpPr>
          <p:cNvPr id="9" name="Freeform: Shape 8">
            <a:extLst>
              <a:ext uri="{FF2B5EF4-FFF2-40B4-BE49-F238E27FC236}">
                <a16:creationId xmlns:a16="http://schemas.microsoft.com/office/drawing/2014/main" id="{68680585-71F9-4721-A998-4974171D2EB4}"/>
              </a:ext>
            </a:extLst>
          </p:cNvPr>
          <p:cNvSpPr/>
          <p:nvPr/>
        </p:nvSpPr>
        <p:spPr>
          <a:xfrm>
            <a:off x="10439256" y="6172200"/>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a:p>
        </p:txBody>
      </p:sp>
      <p:sp>
        <p:nvSpPr>
          <p:cNvPr id="10" name="Freeform: Shape 9">
            <a:extLst>
              <a:ext uri="{FF2B5EF4-FFF2-40B4-BE49-F238E27FC236}">
                <a16:creationId xmlns:a16="http://schemas.microsoft.com/office/drawing/2014/main" id="{12BC95C2-2EEC-4F59-ABA8-660B0D059CCF}"/>
              </a:ext>
            </a:extLst>
          </p:cNvPr>
          <p:cNvSpPr/>
          <p:nvPr/>
        </p:nvSpPr>
        <p:spPr>
          <a:xfrm>
            <a:off x="7977352"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1" name="Graphic 141">
            <a:extLst>
              <a:ext uri="{FF2B5EF4-FFF2-40B4-BE49-F238E27FC236}">
                <a16:creationId xmlns:a16="http://schemas.microsoft.com/office/drawing/2014/main" id="{03E9870D-4BBA-43AF-8D44-BBADF020CFF6}"/>
              </a:ext>
            </a:extLst>
          </p:cNvPr>
          <p:cNvGrpSpPr/>
          <p:nvPr/>
        </p:nvGrpSpPr>
        <p:grpSpPr>
          <a:xfrm>
            <a:off x="10849" y="15178"/>
            <a:ext cx="2198951" cy="3331254"/>
            <a:chOff x="4473129" y="923925"/>
            <a:chExt cx="3308947" cy="5012817"/>
          </a:xfrm>
          <a:noFill/>
        </p:grpSpPr>
        <p:sp>
          <p:nvSpPr>
            <p:cNvPr id="12" name="Freeform: Shape 11">
              <a:extLst>
                <a:ext uri="{FF2B5EF4-FFF2-40B4-BE49-F238E27FC236}">
                  <a16:creationId xmlns:a16="http://schemas.microsoft.com/office/drawing/2014/main" id="{34BC5055-C77D-43CD-BB1D-A77B6779CDAD}"/>
                </a:ext>
              </a:extLst>
            </p:cNvPr>
            <p:cNvSpPr/>
            <p:nvPr/>
          </p:nvSpPr>
          <p:spPr>
            <a:xfrm>
              <a:off x="4485988" y="924020"/>
              <a:ext cx="3296088" cy="5012722"/>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75000"/>
                </a:schemeClr>
              </a:solidFill>
              <a:prstDash val="lgDash"/>
              <a:round/>
            </a:ln>
          </p:spPr>
          <p:txBody>
            <a:bodyPr rtlCol="0" anchor="ctr"/>
            <a:lstStyle/>
            <a:p>
              <a:endParaRPr lang="en-US"/>
            </a:p>
          </p:txBody>
        </p:sp>
        <p:sp>
          <p:nvSpPr>
            <p:cNvPr id="13" name="Freeform: Shape 12">
              <a:extLst>
                <a:ext uri="{FF2B5EF4-FFF2-40B4-BE49-F238E27FC236}">
                  <a16:creationId xmlns:a16="http://schemas.microsoft.com/office/drawing/2014/main" id="{DB12D0B8-9385-489A-85AE-3D14AD0BA2FC}"/>
                </a:ext>
              </a:extLst>
            </p:cNvPr>
            <p:cNvSpPr/>
            <p:nvPr/>
          </p:nvSpPr>
          <p:spPr>
            <a:xfrm>
              <a:off x="4473129" y="923925"/>
              <a:ext cx="2977477" cy="462714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75000"/>
                </a:schemeClr>
              </a:solidFill>
              <a:prstDash val="lgDash"/>
              <a:round/>
            </a:ln>
          </p:spPr>
          <p:txBody>
            <a:bodyPr rtlCol="0" anchor="ctr"/>
            <a:lstStyle/>
            <a:p>
              <a:endParaRPr lang="en-US"/>
            </a:p>
          </p:txBody>
        </p:sp>
        <p:sp>
          <p:nvSpPr>
            <p:cNvPr id="14" name="Freeform: Shape 13">
              <a:extLst>
                <a:ext uri="{FF2B5EF4-FFF2-40B4-BE49-F238E27FC236}">
                  <a16:creationId xmlns:a16="http://schemas.microsoft.com/office/drawing/2014/main" id="{D158A14A-147E-4130-A5E2-38FD84B181AF}"/>
                </a:ext>
              </a:extLst>
            </p:cNvPr>
            <p:cNvSpPr/>
            <p:nvPr/>
          </p:nvSpPr>
          <p:spPr>
            <a:xfrm>
              <a:off x="4494561" y="923925"/>
              <a:ext cx="2356712" cy="4118991"/>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75000"/>
                </a:schemeClr>
              </a:solidFill>
              <a:prstDash val="lgDash"/>
              <a:round/>
            </a:ln>
          </p:spPr>
          <p:txBody>
            <a:bodyPr rtlCol="0" anchor="ctr"/>
            <a:lstStyle/>
            <a:p>
              <a:endParaRPr lang="en-US"/>
            </a:p>
          </p:txBody>
        </p:sp>
        <p:sp>
          <p:nvSpPr>
            <p:cNvPr id="15" name="Freeform: Shape 14">
              <a:extLst>
                <a:ext uri="{FF2B5EF4-FFF2-40B4-BE49-F238E27FC236}">
                  <a16:creationId xmlns:a16="http://schemas.microsoft.com/office/drawing/2014/main" id="{75B8B1EB-5E2B-472C-AE60-2EC5961F16F9}"/>
                </a:ext>
              </a:extLst>
            </p:cNvPr>
            <p:cNvSpPr/>
            <p:nvPr/>
          </p:nvSpPr>
          <p:spPr>
            <a:xfrm>
              <a:off x="4473129" y="923925"/>
              <a:ext cx="2059193" cy="3980116"/>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75000"/>
                </a:schemeClr>
              </a:solidFill>
              <a:prstDash val="lgDash"/>
              <a:round/>
            </a:ln>
          </p:spPr>
          <p:txBody>
            <a:bodyPr rtlCol="0" anchor="ctr"/>
            <a:lstStyle/>
            <a:p>
              <a:endParaRPr lang="en-US"/>
            </a:p>
          </p:txBody>
        </p:sp>
        <p:sp>
          <p:nvSpPr>
            <p:cNvPr id="16" name="Freeform: Shape 15">
              <a:extLst>
                <a:ext uri="{FF2B5EF4-FFF2-40B4-BE49-F238E27FC236}">
                  <a16:creationId xmlns:a16="http://schemas.microsoft.com/office/drawing/2014/main" id="{B4F5BD77-58D7-4B61-A666-1B4139A63A28}"/>
                </a:ext>
              </a:extLst>
            </p:cNvPr>
            <p:cNvSpPr/>
            <p:nvPr/>
          </p:nvSpPr>
          <p:spPr>
            <a:xfrm>
              <a:off x="4485131" y="1719357"/>
              <a:ext cx="743796" cy="2867501"/>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75000"/>
                </a:schemeClr>
              </a:solidFill>
              <a:prstDash val="lgDash"/>
              <a:round/>
            </a:ln>
          </p:spPr>
          <p:txBody>
            <a:bodyPr rtlCol="0" anchor="ctr"/>
            <a:lstStyle/>
            <a:p>
              <a:endParaRPr lang="en-US"/>
            </a:p>
          </p:txBody>
        </p:sp>
        <p:sp>
          <p:nvSpPr>
            <p:cNvPr id="17" name="Freeform: Shape 16">
              <a:extLst>
                <a:ext uri="{FF2B5EF4-FFF2-40B4-BE49-F238E27FC236}">
                  <a16:creationId xmlns:a16="http://schemas.microsoft.com/office/drawing/2014/main" id="{F5CBEC6B-EDB6-40B8-8771-E5AF41B8D698}"/>
                </a:ext>
              </a:extLst>
            </p:cNvPr>
            <p:cNvSpPr/>
            <p:nvPr/>
          </p:nvSpPr>
          <p:spPr>
            <a:xfrm>
              <a:off x="4473129" y="1912731"/>
              <a:ext cx="597294" cy="2543540"/>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75000"/>
                </a:schemeClr>
              </a:solidFill>
              <a:prstDash val="lgDash"/>
              <a:round/>
            </a:ln>
          </p:spPr>
          <p:txBody>
            <a:bodyPr rtlCol="0" anchor="ctr"/>
            <a:lstStyle/>
            <a:p>
              <a:endParaRPr lang="en-US"/>
            </a:p>
          </p:txBody>
        </p:sp>
        <p:sp>
          <p:nvSpPr>
            <p:cNvPr id="18" name="Freeform: Shape 17">
              <a:extLst>
                <a:ext uri="{FF2B5EF4-FFF2-40B4-BE49-F238E27FC236}">
                  <a16:creationId xmlns:a16="http://schemas.microsoft.com/office/drawing/2014/main" id="{91BD0EE8-AA47-4044-9251-9F5A4B820120}"/>
                </a:ext>
              </a:extLst>
            </p:cNvPr>
            <p:cNvSpPr/>
            <p:nvPr/>
          </p:nvSpPr>
          <p:spPr>
            <a:xfrm>
              <a:off x="4491417" y="2227197"/>
              <a:ext cx="389425" cy="2011236"/>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75000"/>
                </a:schemeClr>
              </a:solidFill>
              <a:prstDash val="lgDash"/>
              <a:round/>
            </a:ln>
          </p:spPr>
          <p:txBody>
            <a:bodyPr rtlCol="0" anchor="ctr"/>
            <a:lstStyle/>
            <a:p>
              <a:endParaRPr lang="en-US"/>
            </a:p>
          </p:txBody>
        </p:sp>
      </p:grpSp>
      <p:grpSp>
        <p:nvGrpSpPr>
          <p:cNvPr id="19" name="Graphic 157">
            <a:extLst>
              <a:ext uri="{FF2B5EF4-FFF2-40B4-BE49-F238E27FC236}">
                <a16:creationId xmlns:a16="http://schemas.microsoft.com/office/drawing/2014/main" id="{C3279E8D-2BAA-4CB1-834B-09FADD54DE56}"/>
              </a:ext>
            </a:extLst>
          </p:cNvPr>
          <p:cNvGrpSpPr/>
          <p:nvPr/>
        </p:nvGrpSpPr>
        <p:grpSpPr>
          <a:xfrm>
            <a:off x="8610600" y="3276600"/>
            <a:ext cx="3529260" cy="3581399"/>
            <a:chOff x="4114800" y="1423987"/>
            <a:chExt cx="3961542" cy="4007547"/>
          </a:xfrm>
          <a:noFill/>
        </p:grpSpPr>
        <p:sp>
          <p:nvSpPr>
            <p:cNvPr id="20" name="Freeform: Shape 19">
              <a:extLst>
                <a:ext uri="{FF2B5EF4-FFF2-40B4-BE49-F238E27FC236}">
                  <a16:creationId xmlns:a16="http://schemas.microsoft.com/office/drawing/2014/main" id="{3456F18E-4F61-486D-9CD6-65B30372C534}"/>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75000"/>
                </a:schemeClr>
              </a:solidFill>
              <a:prstDash val="lgDash"/>
              <a:round/>
            </a:ln>
          </p:spPr>
          <p:txBody>
            <a:bodyPr rtlCol="0" anchor="ctr"/>
            <a:lstStyle/>
            <a:p>
              <a:endParaRPr lang="en-US"/>
            </a:p>
          </p:txBody>
        </p:sp>
        <p:sp>
          <p:nvSpPr>
            <p:cNvPr id="21" name="Freeform: Shape 20">
              <a:extLst>
                <a:ext uri="{FF2B5EF4-FFF2-40B4-BE49-F238E27FC236}">
                  <a16:creationId xmlns:a16="http://schemas.microsoft.com/office/drawing/2014/main" id="{318DDF45-08F0-46B6-A0B7-133735C94F47}"/>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75000"/>
                </a:schemeClr>
              </a:solidFill>
              <a:prstDash val="lgDash"/>
              <a:round/>
            </a:ln>
          </p:spPr>
          <p:txBody>
            <a:bodyPr rtlCol="0" anchor="ctr"/>
            <a:lstStyle/>
            <a:p>
              <a:endParaRPr lang="en-US"/>
            </a:p>
          </p:txBody>
        </p:sp>
        <p:sp>
          <p:nvSpPr>
            <p:cNvPr id="22" name="Freeform: Shape 21">
              <a:extLst>
                <a:ext uri="{FF2B5EF4-FFF2-40B4-BE49-F238E27FC236}">
                  <a16:creationId xmlns:a16="http://schemas.microsoft.com/office/drawing/2014/main" id="{B9D0CC0F-710D-43F4-BC86-763767420133}"/>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75000"/>
                </a:schemeClr>
              </a:solidFill>
              <a:prstDash val="lgDash"/>
              <a:round/>
            </a:ln>
          </p:spPr>
          <p:txBody>
            <a:bodyPr rtlCol="0" anchor="ctr"/>
            <a:lstStyle/>
            <a:p>
              <a:endParaRPr lang="en-US"/>
            </a:p>
          </p:txBody>
        </p:sp>
        <p:sp>
          <p:nvSpPr>
            <p:cNvPr id="23" name="Freeform: Shape 22">
              <a:extLst>
                <a:ext uri="{FF2B5EF4-FFF2-40B4-BE49-F238E27FC236}">
                  <a16:creationId xmlns:a16="http://schemas.microsoft.com/office/drawing/2014/main" id="{6FB36AB6-CB81-495A-8A33-C0BCE67D6F23}"/>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75000"/>
                </a:schemeClr>
              </a:solidFill>
              <a:prstDash val="lgDash"/>
              <a:round/>
            </a:ln>
          </p:spPr>
          <p:txBody>
            <a:bodyPr rtlCol="0" anchor="ctr"/>
            <a:lstStyle/>
            <a:p>
              <a:endParaRPr lang="en-US"/>
            </a:p>
          </p:txBody>
        </p:sp>
        <p:sp>
          <p:nvSpPr>
            <p:cNvPr id="24" name="Freeform: Shape 23">
              <a:extLst>
                <a:ext uri="{FF2B5EF4-FFF2-40B4-BE49-F238E27FC236}">
                  <a16:creationId xmlns:a16="http://schemas.microsoft.com/office/drawing/2014/main" id="{1993F7E6-ABF6-482D-BEA5-B4E607DDB433}"/>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75000"/>
                </a:schemeClr>
              </a:solidFill>
              <a:prstDash val="lgDash"/>
              <a:round/>
            </a:ln>
          </p:spPr>
          <p:txBody>
            <a:bodyPr rtlCol="0" anchor="ctr"/>
            <a:lstStyle/>
            <a:p>
              <a:endParaRPr lang="en-US"/>
            </a:p>
          </p:txBody>
        </p:sp>
        <p:sp>
          <p:nvSpPr>
            <p:cNvPr id="25" name="Freeform: Shape 24">
              <a:extLst>
                <a:ext uri="{FF2B5EF4-FFF2-40B4-BE49-F238E27FC236}">
                  <a16:creationId xmlns:a16="http://schemas.microsoft.com/office/drawing/2014/main" id="{DCA0B097-C21A-40B4-95E4-2FFA9697F824}"/>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75000"/>
                </a:schemeClr>
              </a:solidFill>
              <a:prstDash val="lgDash"/>
              <a:round/>
            </a:ln>
          </p:spPr>
          <p:txBody>
            <a:bodyPr rtlCol="0" anchor="ctr"/>
            <a:lstStyle/>
            <a:p>
              <a:endParaRPr lang="en-US"/>
            </a:p>
          </p:txBody>
        </p:sp>
        <p:sp>
          <p:nvSpPr>
            <p:cNvPr id="26" name="Freeform: Shape 25">
              <a:extLst>
                <a:ext uri="{FF2B5EF4-FFF2-40B4-BE49-F238E27FC236}">
                  <a16:creationId xmlns:a16="http://schemas.microsoft.com/office/drawing/2014/main" id="{AB2AF0F5-7EAA-4BAB-8DE2-D84E124170FA}"/>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75000"/>
                </a:schemeClr>
              </a:solidFill>
              <a:prstDash val="lgDash"/>
              <a:round/>
            </a:ln>
          </p:spPr>
          <p:txBody>
            <a:bodyPr rtlCol="0" anchor="ctr"/>
            <a:lstStyle/>
            <a:p>
              <a:endParaRPr lang="en-US"/>
            </a:p>
          </p:txBody>
        </p:sp>
      </p:grpSp>
      <p:sp>
        <p:nvSpPr>
          <p:cNvPr id="2" name="Title Placeholder 1">
            <a:extLst>
              <a:ext uri="{FF2B5EF4-FFF2-40B4-BE49-F238E27FC236}">
                <a16:creationId xmlns:a16="http://schemas.microsoft.com/office/drawing/2014/main" id="{B760C036-BBCE-4F9E-AD56-DD36D4407B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A5D7EC-1E6A-473F-B5A4-18CDFB6CF9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9981C7-34D5-49A4-949D-715FD4BD8F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lang="en-US" sz="900" kern="1200" cap="all" spc="200" smtClean="0">
                <a:solidFill>
                  <a:schemeClr val="accent1"/>
                </a:solidFill>
                <a:latin typeface="+mn-lt"/>
                <a:ea typeface="+mn-ea"/>
                <a:cs typeface="Segoe UI Semilight" panose="020B0402040204020203" pitchFamily="34" charset="0"/>
              </a:defRPr>
            </a:lvl1pPr>
          </a:lstStyle>
          <a:p>
            <a:fld id="{0DAF61AA-5A98-4049-A93E-477E5505141A}" type="datetimeFigureOut">
              <a:rPr lang="en-US" smtClean="0"/>
              <a:pPr/>
              <a:t>9/7/2022</a:t>
            </a:fld>
            <a:endParaRPr lang="en-US"/>
          </a:p>
        </p:txBody>
      </p:sp>
      <p:sp>
        <p:nvSpPr>
          <p:cNvPr id="5" name="Footer Placeholder 4">
            <a:extLst>
              <a:ext uri="{FF2B5EF4-FFF2-40B4-BE49-F238E27FC236}">
                <a16:creationId xmlns:a16="http://schemas.microsoft.com/office/drawing/2014/main" id="{FA85CE6E-733D-4C60-B40B-C7C10CB5AF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lang="en-US" sz="900" kern="1200" cap="all" spc="200" dirty="0">
                <a:solidFill>
                  <a:schemeClr val="accent1"/>
                </a:solidFill>
                <a:latin typeface="+mn-lt"/>
                <a:ea typeface="+mn-ea"/>
                <a:cs typeface="Segoe UI Semilight" panose="020B0402040204020203" pitchFamily="34" charset="0"/>
              </a:defRPr>
            </a:lvl1pPr>
          </a:lstStyle>
          <a:p>
            <a:endParaRPr lang="en-US"/>
          </a:p>
        </p:txBody>
      </p:sp>
      <p:sp>
        <p:nvSpPr>
          <p:cNvPr id="6" name="Slide Number Placeholder 5">
            <a:extLst>
              <a:ext uri="{FF2B5EF4-FFF2-40B4-BE49-F238E27FC236}">
                <a16:creationId xmlns:a16="http://schemas.microsoft.com/office/drawing/2014/main" id="{92D80D8B-7909-4114-8EBA-C3086DC62B08}"/>
              </a:ext>
            </a:extLst>
          </p:cNvPr>
          <p:cNvSpPr>
            <a:spLocks noGrp="1"/>
          </p:cNvSpPr>
          <p:nvPr>
            <p:ph type="sldNum" sz="quarter" idx="4"/>
          </p:nvPr>
        </p:nvSpPr>
        <p:spPr>
          <a:xfrm>
            <a:off x="9906000" y="6356350"/>
            <a:ext cx="1447800" cy="365125"/>
          </a:xfrm>
          <a:prstGeom prst="rect">
            <a:avLst/>
          </a:prstGeom>
        </p:spPr>
        <p:txBody>
          <a:bodyPr vert="horz" lIns="91440" tIns="45720" rIns="91440" bIns="45720" rtlCol="0" anchor="ctr"/>
          <a:lstStyle>
            <a:lvl1pPr algn="r">
              <a:defRPr lang="en-US" sz="900" kern="1200" cap="all" spc="200" smtClean="0">
                <a:solidFill>
                  <a:schemeClr val="accent1"/>
                </a:solidFill>
                <a:latin typeface="+mn-lt"/>
                <a:ea typeface="+mn-ea"/>
                <a:cs typeface="Segoe UI Semilight" panose="020B0402040204020203" pitchFamily="34" charset="0"/>
              </a:defRPr>
            </a:lvl1pPr>
          </a:lstStyle>
          <a:p>
            <a:fld id="{73B850FF-6169-4056-8077-06FFA93A5366}" type="slidenum">
              <a:rPr lang="en-US" smtClean="0"/>
              <a:pPr/>
              <a:t>‹#›</a:t>
            </a:fld>
            <a:endParaRPr lang="en-US"/>
          </a:p>
        </p:txBody>
      </p:sp>
    </p:spTree>
    <p:extLst>
      <p:ext uri="{BB962C8B-B14F-4D97-AF65-F5344CB8AC3E}">
        <p14:creationId xmlns:p14="http://schemas.microsoft.com/office/powerpoint/2010/main" val="3766170668"/>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2" r:id="rId6"/>
    <p:sldLayoutId id="2147483738" r:id="rId7"/>
    <p:sldLayoutId id="2147483739" r:id="rId8"/>
    <p:sldLayoutId id="2147483740" r:id="rId9"/>
    <p:sldLayoutId id="2147483741" r:id="rId10"/>
    <p:sldLayoutId id="2147483743" r:id="rId11"/>
  </p:sldLayoutIdLst>
  <p:txStyles>
    <p:titleStyle>
      <a:lvl1pPr algn="l" defTabSz="914400" rtl="0" eaLnBrk="1" latinLnBrk="0" hangingPunct="1">
        <a:lnSpc>
          <a:spcPct val="10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1000"/>
        </a:spcBef>
        <a:buClr>
          <a:schemeClr val="accent5"/>
        </a:buClr>
        <a:buFont typeface="Avenir Next LT Pro" panose="020B05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20">
            <a:extLst>
              <a:ext uri="{FF2B5EF4-FFF2-40B4-BE49-F238E27FC236}">
                <a16:creationId xmlns:a16="http://schemas.microsoft.com/office/drawing/2014/main" id="{3A6C273A-38F2-4D34-98BF-47B248862B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39" name="Rectangle 22">
            <a:extLst>
              <a:ext uri="{FF2B5EF4-FFF2-40B4-BE49-F238E27FC236}">
                <a16:creationId xmlns:a16="http://schemas.microsoft.com/office/drawing/2014/main" id="{2E2CF659-EE5D-432C-B47F-10AC4A48A3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59" name="Rectangle 24">
            <a:extLst>
              <a:ext uri="{FF2B5EF4-FFF2-40B4-BE49-F238E27FC236}">
                <a16:creationId xmlns:a16="http://schemas.microsoft.com/office/drawing/2014/main" id="{683AA549-1F0C-46E0-AAD8-DC3DC6CA61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icture containing grass, sky, outdoor, nature&#10;&#10;Description automatically generated">
            <a:extLst>
              <a:ext uri="{FF2B5EF4-FFF2-40B4-BE49-F238E27FC236}">
                <a16:creationId xmlns:a16="http://schemas.microsoft.com/office/drawing/2014/main" id="{D2EF8037-26E5-4522-9A7C-154DEFDAE596}"/>
              </a:ext>
            </a:extLst>
          </p:cNvPr>
          <p:cNvPicPr>
            <a:picLocks noChangeAspect="1"/>
          </p:cNvPicPr>
          <p:nvPr/>
        </p:nvPicPr>
        <p:blipFill rotWithShape="1">
          <a:blip r:embed="rId2">
            <a:alphaModFix amt="70000"/>
            <a:extLst>
              <a:ext uri="{28A0092B-C50C-407E-A947-70E740481C1C}">
                <a14:useLocalDpi xmlns:a14="http://schemas.microsoft.com/office/drawing/2010/main" val="0"/>
              </a:ext>
            </a:extLst>
          </a:blip>
          <a:srcRect l="5" r="1" b="1"/>
          <a:stretch/>
        </p:blipFill>
        <p:spPr>
          <a:xfrm>
            <a:off x="20" y="10"/>
            <a:ext cx="12188932" cy="6856614"/>
          </a:xfrm>
          <a:prstGeom prst="rect">
            <a:avLst/>
          </a:prstGeom>
        </p:spPr>
      </p:pic>
      <p:grpSp>
        <p:nvGrpSpPr>
          <p:cNvPr id="63" name="Bottom Right">
            <a:extLst>
              <a:ext uri="{FF2B5EF4-FFF2-40B4-BE49-F238E27FC236}">
                <a16:creationId xmlns:a16="http://schemas.microsoft.com/office/drawing/2014/main" id="{7B2F7E43-35EC-4103-9D95-2ACDB00387C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80400" y="3276601"/>
            <a:ext cx="4211600" cy="3581399"/>
            <a:chOff x="7980400" y="3276601"/>
            <a:chExt cx="4211600" cy="3581399"/>
          </a:xfrm>
        </p:grpSpPr>
        <p:grpSp>
          <p:nvGrpSpPr>
            <p:cNvPr id="28" name="Graphic 157">
              <a:extLst>
                <a:ext uri="{FF2B5EF4-FFF2-40B4-BE49-F238E27FC236}">
                  <a16:creationId xmlns:a16="http://schemas.microsoft.com/office/drawing/2014/main" id="{4CBE545A-C704-48FA-8193-05D4FDAA210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8"/>
              <a:chOff x="4114800" y="1423987"/>
              <a:chExt cx="3961542" cy="4007547"/>
            </a:xfrm>
            <a:noFill/>
          </p:grpSpPr>
          <p:sp>
            <p:nvSpPr>
              <p:cNvPr id="30" name="Freeform: Shape 29">
                <a:extLst>
                  <a:ext uri="{FF2B5EF4-FFF2-40B4-BE49-F238E27FC236}">
                    <a16:creationId xmlns:a16="http://schemas.microsoft.com/office/drawing/2014/main" id="{DFC12F8B-A54C-43DD-B393-14555547B6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bg2">
                    <a:alpha val="35000"/>
                  </a:schemeClr>
                </a:solidFill>
                <a:prstDash val="lgDash"/>
                <a:round/>
              </a:ln>
            </p:spPr>
            <p:txBody>
              <a:bodyPr rtlCol="0" anchor="ctr"/>
              <a:lstStyle/>
              <a:p>
                <a:endParaRPr lang="en-US"/>
              </a:p>
            </p:txBody>
          </p:sp>
          <p:sp>
            <p:nvSpPr>
              <p:cNvPr id="31" name="Freeform: Shape 30">
                <a:extLst>
                  <a:ext uri="{FF2B5EF4-FFF2-40B4-BE49-F238E27FC236}">
                    <a16:creationId xmlns:a16="http://schemas.microsoft.com/office/drawing/2014/main" id="{E3B33274-B053-4224-A5A0-B90126BFFF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bg2">
                    <a:alpha val="35000"/>
                  </a:schemeClr>
                </a:solidFill>
                <a:prstDash val="lgDash"/>
                <a:round/>
              </a:ln>
            </p:spPr>
            <p:txBody>
              <a:bodyPr rtlCol="0" anchor="ctr"/>
              <a:lstStyle/>
              <a:p>
                <a:endParaRPr lang="en-US"/>
              </a:p>
            </p:txBody>
          </p:sp>
          <p:sp>
            <p:nvSpPr>
              <p:cNvPr id="32" name="Freeform: Shape 31">
                <a:extLst>
                  <a:ext uri="{FF2B5EF4-FFF2-40B4-BE49-F238E27FC236}">
                    <a16:creationId xmlns:a16="http://schemas.microsoft.com/office/drawing/2014/main" id="{1C7170C7-58C1-4C2A-BCB1-A35DA8E12D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bg2">
                    <a:alpha val="35000"/>
                  </a:schemeClr>
                </a:solidFill>
                <a:prstDash val="lgDash"/>
                <a:round/>
              </a:ln>
            </p:spPr>
            <p:txBody>
              <a:bodyPr rtlCol="0" anchor="ctr"/>
              <a:lstStyle/>
              <a:p>
                <a:endParaRPr lang="en-US"/>
              </a:p>
            </p:txBody>
          </p:sp>
          <p:sp>
            <p:nvSpPr>
              <p:cNvPr id="33" name="Freeform: Shape 32">
                <a:extLst>
                  <a:ext uri="{FF2B5EF4-FFF2-40B4-BE49-F238E27FC236}">
                    <a16:creationId xmlns:a16="http://schemas.microsoft.com/office/drawing/2014/main" id="{5931EDD4-C978-4F30-9A9D-2C5D3B3E4B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bg2">
                    <a:alpha val="35000"/>
                  </a:schemeClr>
                </a:solidFill>
                <a:prstDash val="lgDash"/>
                <a:round/>
              </a:ln>
            </p:spPr>
            <p:txBody>
              <a:bodyPr rtlCol="0" anchor="ctr"/>
              <a:lstStyle/>
              <a:p>
                <a:endParaRPr lang="en-US"/>
              </a:p>
            </p:txBody>
          </p:sp>
          <p:sp>
            <p:nvSpPr>
              <p:cNvPr id="34" name="Freeform: Shape 33">
                <a:extLst>
                  <a:ext uri="{FF2B5EF4-FFF2-40B4-BE49-F238E27FC236}">
                    <a16:creationId xmlns:a16="http://schemas.microsoft.com/office/drawing/2014/main" id="{3E984CF3-8D55-4CD4-8256-69FDFE61C1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bg2">
                    <a:alpha val="35000"/>
                  </a:schemeClr>
                </a:solidFill>
                <a:prstDash val="lgDash"/>
                <a:round/>
              </a:ln>
            </p:spPr>
            <p:txBody>
              <a:bodyPr rtlCol="0" anchor="ctr"/>
              <a:lstStyle/>
              <a:p>
                <a:endParaRPr lang="en-US"/>
              </a:p>
            </p:txBody>
          </p:sp>
          <p:sp>
            <p:nvSpPr>
              <p:cNvPr id="35" name="Freeform: Shape 34">
                <a:extLst>
                  <a:ext uri="{FF2B5EF4-FFF2-40B4-BE49-F238E27FC236}">
                    <a16:creationId xmlns:a16="http://schemas.microsoft.com/office/drawing/2014/main" id="{E9CC4F5D-4692-4689-807E-46C4886AD3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bg2">
                    <a:alpha val="35000"/>
                  </a:schemeClr>
                </a:solidFill>
                <a:prstDash val="lgDash"/>
                <a:round/>
              </a:ln>
            </p:spPr>
            <p:txBody>
              <a:bodyPr rtlCol="0" anchor="ctr"/>
              <a:lstStyle/>
              <a:p>
                <a:endParaRPr lang="en-US"/>
              </a:p>
            </p:txBody>
          </p:sp>
          <p:sp>
            <p:nvSpPr>
              <p:cNvPr id="36" name="Freeform: Shape 35">
                <a:extLst>
                  <a:ext uri="{FF2B5EF4-FFF2-40B4-BE49-F238E27FC236}">
                    <a16:creationId xmlns:a16="http://schemas.microsoft.com/office/drawing/2014/main" id="{B872E016-A490-4CAF-AAC9-3EE29CBD4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bg2">
                    <a:alpha val="35000"/>
                  </a:schemeClr>
                </a:solidFill>
                <a:prstDash val="lgDash"/>
                <a:round/>
              </a:ln>
            </p:spPr>
            <p:txBody>
              <a:bodyPr rtlCol="0" anchor="ctr"/>
              <a:lstStyle/>
              <a:p>
                <a:endParaRPr lang="en-US"/>
              </a:p>
            </p:txBody>
          </p:sp>
        </p:grpSp>
        <p:sp>
          <p:nvSpPr>
            <p:cNvPr id="29" name="Freeform: Shape 28">
              <a:extLst>
                <a:ext uri="{FF2B5EF4-FFF2-40B4-BE49-F238E27FC236}">
                  <a16:creationId xmlns:a16="http://schemas.microsoft.com/office/drawing/2014/main" id="{594A6B7E-847F-437A-BC2F-A78EE3F87D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8" name="Footer Placeholder 42">
            <a:extLst>
              <a:ext uri="{FF2B5EF4-FFF2-40B4-BE49-F238E27FC236}">
                <a16:creationId xmlns:a16="http://schemas.microsoft.com/office/drawing/2014/main" id="{03E51277-1095-412F-913B-8FA8021AA626}"/>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000" cap="all" spc="200">
              <a:latin typeface="Segoe UI Semilight" panose="020B0402040204020203" pitchFamily="34" charset="0"/>
              <a:cs typeface="Segoe UI Semilight" panose="020B0402040204020203" pitchFamily="34" charset="0"/>
            </a:endParaRPr>
          </a:p>
        </p:txBody>
      </p:sp>
      <p:grpSp>
        <p:nvGrpSpPr>
          <p:cNvPr id="40" name="Top Left">
            <a:extLst>
              <a:ext uri="{FF2B5EF4-FFF2-40B4-BE49-F238E27FC236}">
                <a16:creationId xmlns:a16="http://schemas.microsoft.com/office/drawing/2014/main" id="{96F2112D-BBBE-46A6-B66D-A3F02ED3284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087"/>
            <a:ext cx="7921775" cy="6887020"/>
            <a:chOff x="3662362" y="1504950"/>
            <a:chExt cx="4411694" cy="3835431"/>
          </a:xfrm>
          <a:noFill/>
        </p:grpSpPr>
        <p:sp>
          <p:nvSpPr>
            <p:cNvPr id="41" name="Freeform: Shape 40">
              <a:extLst>
                <a:ext uri="{FF2B5EF4-FFF2-40B4-BE49-F238E27FC236}">
                  <a16:creationId xmlns:a16="http://schemas.microsoft.com/office/drawing/2014/main" id="{712269F1-E4D6-4EEB-8A0F-059FAFC408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95342" y="1540859"/>
              <a:ext cx="2478714" cy="3799522"/>
            </a:xfrm>
            <a:custGeom>
              <a:avLst/>
              <a:gdLst>
                <a:gd name="connsiteX0" fmla="*/ 545711 w 2478714"/>
                <a:gd name="connsiteY0" fmla="*/ 3799523 h 3799522"/>
                <a:gd name="connsiteX1" fmla="*/ 280820 w 2478714"/>
                <a:gd name="connsiteY1" fmla="*/ 3178874 h 3799522"/>
                <a:gd name="connsiteX2" fmla="*/ 43076 w 2478714"/>
                <a:gd name="connsiteY2" fmla="*/ 2663762 h 3799522"/>
                <a:gd name="connsiteX3" fmla="*/ 3167 w 2478714"/>
                <a:gd name="connsiteY3" fmla="*/ 2344769 h 3799522"/>
                <a:gd name="connsiteX4" fmla="*/ 117943 w 2478714"/>
                <a:gd name="connsiteY4" fmla="*/ 1976723 h 3799522"/>
                <a:gd name="connsiteX5" fmla="*/ 224242 w 2478714"/>
                <a:gd name="connsiteY5" fmla="*/ 1744123 h 3799522"/>
                <a:gd name="connsiteX6" fmla="*/ 447222 w 2478714"/>
                <a:gd name="connsiteY6" fmla="*/ 1569244 h 3799522"/>
                <a:gd name="connsiteX7" fmla="*/ 708588 w 2478714"/>
                <a:gd name="connsiteY7" fmla="*/ 1598295 h 3799522"/>
                <a:gd name="connsiteX8" fmla="*/ 1024532 w 2478714"/>
                <a:gd name="connsiteY8" fmla="*/ 1741837 h 3799522"/>
                <a:gd name="connsiteX9" fmla="*/ 1538692 w 2478714"/>
                <a:gd name="connsiteY9" fmla="*/ 1773460 h 3799522"/>
                <a:gd name="connsiteX10" fmla="*/ 1869019 w 2478714"/>
                <a:gd name="connsiteY10" fmla="*/ 1650016 h 3799522"/>
                <a:gd name="connsiteX11" fmla="*/ 2124670 w 2478714"/>
                <a:gd name="connsiteY11" fmla="*/ 1515047 h 3799522"/>
                <a:gd name="connsiteX12" fmla="*/ 2334410 w 2478714"/>
                <a:gd name="connsiteY12" fmla="*/ 1305401 h 3799522"/>
                <a:gd name="connsiteX13" fmla="*/ 2430232 w 2478714"/>
                <a:gd name="connsiteY13" fmla="*/ 933164 h 3799522"/>
                <a:gd name="connsiteX14" fmla="*/ 2430232 w 2478714"/>
                <a:gd name="connsiteY14" fmla="*/ 571786 h 3799522"/>
                <a:gd name="connsiteX15" fmla="*/ 2445472 w 2478714"/>
                <a:gd name="connsiteY15" fmla="*/ 315659 h 3799522"/>
                <a:gd name="connsiteX16" fmla="*/ 2478714 w 2478714"/>
                <a:gd name="connsiteY16" fmla="*/ 0 h 3799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78714" h="3799522">
                  <a:moveTo>
                    <a:pt x="545711" y="3799523"/>
                  </a:moveTo>
                  <a:cubicBezTo>
                    <a:pt x="492847" y="3532346"/>
                    <a:pt x="330541" y="3270313"/>
                    <a:pt x="280820" y="3178874"/>
                  </a:cubicBezTo>
                  <a:cubicBezTo>
                    <a:pt x="190047" y="3012281"/>
                    <a:pt x="98988" y="2844832"/>
                    <a:pt x="43076" y="2663762"/>
                  </a:cubicBezTo>
                  <a:cubicBezTo>
                    <a:pt x="11072" y="2560130"/>
                    <a:pt x="-7882" y="2452402"/>
                    <a:pt x="3167" y="2344769"/>
                  </a:cubicBezTo>
                  <a:cubicBezTo>
                    <a:pt x="16311" y="2216468"/>
                    <a:pt x="71175" y="2097310"/>
                    <a:pt x="117943" y="1976723"/>
                  </a:cubicBezTo>
                  <a:cubicBezTo>
                    <a:pt x="148899" y="1896904"/>
                    <a:pt x="177569" y="1815751"/>
                    <a:pt x="224242" y="1744123"/>
                  </a:cubicBezTo>
                  <a:cubicBezTo>
                    <a:pt x="277677" y="1662017"/>
                    <a:pt x="352829" y="1593437"/>
                    <a:pt x="447222" y="1569244"/>
                  </a:cubicBezTo>
                  <a:cubicBezTo>
                    <a:pt x="534090" y="1547051"/>
                    <a:pt x="624387" y="1565910"/>
                    <a:pt x="708588" y="1598295"/>
                  </a:cubicBezTo>
                  <a:cubicBezTo>
                    <a:pt x="816697" y="1640015"/>
                    <a:pt x="915948" y="1701546"/>
                    <a:pt x="1024532" y="1741837"/>
                  </a:cubicBezTo>
                  <a:cubicBezTo>
                    <a:pt x="1188743" y="1802797"/>
                    <a:pt x="1367814" y="1811750"/>
                    <a:pt x="1538692" y="1773460"/>
                  </a:cubicBezTo>
                  <a:cubicBezTo>
                    <a:pt x="1653659" y="1747647"/>
                    <a:pt x="1761863" y="1699355"/>
                    <a:pt x="1869019" y="1650016"/>
                  </a:cubicBezTo>
                  <a:cubicBezTo>
                    <a:pt x="1956744" y="1609630"/>
                    <a:pt x="2044279" y="1568291"/>
                    <a:pt x="2124670" y="1515047"/>
                  </a:cubicBezTo>
                  <a:cubicBezTo>
                    <a:pt x="2208204" y="1459706"/>
                    <a:pt x="2282976" y="1391222"/>
                    <a:pt x="2334410" y="1305401"/>
                  </a:cubicBezTo>
                  <a:cubicBezTo>
                    <a:pt x="2401181" y="1194054"/>
                    <a:pt x="2423565" y="1063276"/>
                    <a:pt x="2430232" y="933164"/>
                  </a:cubicBezTo>
                  <a:cubicBezTo>
                    <a:pt x="2436423" y="812864"/>
                    <a:pt x="2428517" y="692277"/>
                    <a:pt x="2430232" y="571786"/>
                  </a:cubicBezTo>
                  <a:cubicBezTo>
                    <a:pt x="2431470" y="486251"/>
                    <a:pt x="2438233" y="400907"/>
                    <a:pt x="2445472" y="315659"/>
                  </a:cubicBezTo>
                  <a:cubicBezTo>
                    <a:pt x="2454426" y="210217"/>
                    <a:pt x="2463284" y="104680"/>
                    <a:pt x="2478714" y="0"/>
                  </a:cubicBezTo>
                </a:path>
              </a:pathLst>
            </a:custGeom>
            <a:noFill/>
            <a:ln w="9525" cap="rnd">
              <a:solidFill>
                <a:schemeClr val="bg2">
                  <a:alpha val="25000"/>
                </a:schemeClr>
              </a:solidFill>
              <a:prstDash val="lgDash"/>
              <a:round/>
            </a:ln>
          </p:spPr>
          <p:txBody>
            <a:bodyPr rtlCol="0" anchor="ctr"/>
            <a:lstStyle/>
            <a:p>
              <a:endParaRPr lang="en-US"/>
            </a:p>
          </p:txBody>
        </p:sp>
        <p:sp>
          <p:nvSpPr>
            <p:cNvPr id="42" name="Freeform: Shape 41">
              <a:extLst>
                <a:ext uri="{FF2B5EF4-FFF2-40B4-BE49-F238E27FC236}">
                  <a16:creationId xmlns:a16="http://schemas.microsoft.com/office/drawing/2014/main" id="{088D87B2-D2A4-4577-89DC-7AF275C017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71982" y="2388008"/>
              <a:ext cx="2302192" cy="2952373"/>
            </a:xfrm>
            <a:custGeom>
              <a:avLst/>
              <a:gdLst>
                <a:gd name="connsiteX0" fmla="*/ 2302193 w 2302192"/>
                <a:gd name="connsiteY0" fmla="*/ 2952373 h 2952373"/>
                <a:gd name="connsiteX1" fmla="*/ 2022729 w 2302192"/>
                <a:gd name="connsiteY1" fmla="*/ 2442309 h 2952373"/>
                <a:gd name="connsiteX2" fmla="*/ 1834039 w 2302192"/>
                <a:gd name="connsiteY2" fmla="*/ 1937199 h 2952373"/>
                <a:gd name="connsiteX3" fmla="*/ 1789748 w 2302192"/>
                <a:gd name="connsiteY3" fmla="*/ 1609063 h 2952373"/>
                <a:gd name="connsiteX4" fmla="*/ 1870139 w 2302192"/>
                <a:gd name="connsiteY4" fmla="*/ 1183962 h 2952373"/>
                <a:gd name="connsiteX5" fmla="*/ 2021110 w 2302192"/>
                <a:gd name="connsiteY5" fmla="*/ 743621 h 2952373"/>
                <a:gd name="connsiteX6" fmla="*/ 2010061 w 2302192"/>
                <a:gd name="connsiteY6" fmla="*/ 342047 h 2952373"/>
                <a:gd name="connsiteX7" fmla="*/ 1867376 w 2302192"/>
                <a:gd name="connsiteY7" fmla="*/ 55440 h 2952373"/>
                <a:gd name="connsiteX8" fmla="*/ 1652683 w 2302192"/>
                <a:gd name="connsiteY8" fmla="*/ 2862 h 2952373"/>
                <a:gd name="connsiteX9" fmla="*/ 1295305 w 2302192"/>
                <a:gd name="connsiteY9" fmla="*/ 234129 h 2952373"/>
                <a:gd name="connsiteX10" fmla="*/ 812101 w 2302192"/>
                <a:gd name="connsiteY10" fmla="*/ 886401 h 2952373"/>
                <a:gd name="connsiteX11" fmla="*/ 668846 w 2302192"/>
                <a:gd name="connsiteY11" fmla="*/ 1126145 h 2952373"/>
                <a:gd name="connsiteX12" fmla="*/ 498443 w 2302192"/>
                <a:gd name="connsiteY12" fmla="*/ 1405799 h 2952373"/>
                <a:gd name="connsiteX13" fmla="*/ 355759 w 2302192"/>
                <a:gd name="connsiteY13" fmla="*/ 1634304 h 2952373"/>
                <a:gd name="connsiteX14" fmla="*/ 161449 w 2302192"/>
                <a:gd name="connsiteY14" fmla="*/ 1913576 h 2952373"/>
                <a:gd name="connsiteX15" fmla="*/ 0 w 2302192"/>
                <a:gd name="connsiteY15" fmla="*/ 2189802 h 2952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02192" h="2952373">
                  <a:moveTo>
                    <a:pt x="2302193" y="2952373"/>
                  </a:moveTo>
                  <a:cubicBezTo>
                    <a:pt x="2141125" y="2809308"/>
                    <a:pt x="2070068" y="2504603"/>
                    <a:pt x="2022729" y="2442309"/>
                  </a:cubicBezTo>
                  <a:cubicBezTo>
                    <a:pt x="1884140" y="2259810"/>
                    <a:pt x="1887760" y="2160274"/>
                    <a:pt x="1834039" y="1937199"/>
                  </a:cubicBezTo>
                  <a:cubicBezTo>
                    <a:pt x="1808131" y="1829376"/>
                    <a:pt x="1789367" y="1719838"/>
                    <a:pt x="1789748" y="1609063"/>
                  </a:cubicBezTo>
                  <a:cubicBezTo>
                    <a:pt x="1790224" y="1464092"/>
                    <a:pt x="1822418" y="1321122"/>
                    <a:pt x="1870139" y="1183962"/>
                  </a:cubicBezTo>
                  <a:cubicBezTo>
                    <a:pt x="1921288" y="1036896"/>
                    <a:pt x="1991868" y="896307"/>
                    <a:pt x="2021110" y="743621"/>
                  </a:cubicBezTo>
                  <a:cubicBezTo>
                    <a:pt x="2046637" y="610842"/>
                    <a:pt x="2036921" y="474730"/>
                    <a:pt x="2010061" y="342047"/>
                  </a:cubicBezTo>
                  <a:cubicBezTo>
                    <a:pt x="1988058" y="233367"/>
                    <a:pt x="1954340" y="122210"/>
                    <a:pt x="1867376" y="55440"/>
                  </a:cubicBezTo>
                  <a:cubicBezTo>
                    <a:pt x="1806512" y="8767"/>
                    <a:pt x="1728883" y="-7140"/>
                    <a:pt x="1652683" y="2862"/>
                  </a:cubicBezTo>
                  <a:cubicBezTo>
                    <a:pt x="1508474" y="21816"/>
                    <a:pt x="1395984" y="127068"/>
                    <a:pt x="1295305" y="234129"/>
                  </a:cubicBezTo>
                  <a:cubicBezTo>
                    <a:pt x="1109377" y="431772"/>
                    <a:pt x="953453" y="654657"/>
                    <a:pt x="812101" y="886401"/>
                  </a:cubicBezTo>
                  <a:cubicBezTo>
                    <a:pt x="763619" y="965934"/>
                    <a:pt x="716566" y="1046230"/>
                    <a:pt x="668846" y="1126145"/>
                  </a:cubicBezTo>
                  <a:cubicBezTo>
                    <a:pt x="612839" y="1219871"/>
                    <a:pt x="555308" y="1312644"/>
                    <a:pt x="498443" y="1405799"/>
                  </a:cubicBezTo>
                  <a:cubicBezTo>
                    <a:pt x="451676" y="1482475"/>
                    <a:pt x="405289" y="1559342"/>
                    <a:pt x="355759" y="1634304"/>
                  </a:cubicBezTo>
                  <a:cubicBezTo>
                    <a:pt x="293275" y="1728887"/>
                    <a:pt x="225362" y="1819946"/>
                    <a:pt x="161449" y="1913576"/>
                  </a:cubicBezTo>
                  <a:cubicBezTo>
                    <a:pt x="86487" y="2023495"/>
                    <a:pt x="0" y="2189802"/>
                    <a:pt x="0" y="2189802"/>
                  </a:cubicBezTo>
                </a:path>
              </a:pathLst>
            </a:custGeom>
            <a:noFill/>
            <a:ln w="9525" cap="rnd">
              <a:solidFill>
                <a:schemeClr val="bg2">
                  <a:alpha val="25000"/>
                </a:schemeClr>
              </a:solidFill>
              <a:prstDash val="lgDash"/>
              <a:round/>
            </a:ln>
          </p:spPr>
          <p:txBody>
            <a:bodyPr rtlCol="0" anchor="ctr"/>
            <a:lstStyle/>
            <a:p>
              <a:endParaRPr lang="en-US"/>
            </a:p>
          </p:txBody>
        </p:sp>
        <p:grpSp>
          <p:nvGrpSpPr>
            <p:cNvPr id="43" name="Graphic 3">
              <a:extLst>
                <a:ext uri="{FF2B5EF4-FFF2-40B4-BE49-F238E27FC236}">
                  <a16:creationId xmlns:a16="http://schemas.microsoft.com/office/drawing/2014/main" id="{96F2112D-BBBE-46A6-B66D-A3F02ED3284E}"/>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62362" y="1504950"/>
              <a:ext cx="1913000" cy="3816381"/>
              <a:chOff x="3662362" y="1504950"/>
              <a:chExt cx="1913000" cy="3816381"/>
            </a:xfrm>
            <a:noFill/>
          </p:grpSpPr>
          <p:sp>
            <p:nvSpPr>
              <p:cNvPr id="54" name="Freeform: Shape 53">
                <a:extLst>
                  <a:ext uri="{FF2B5EF4-FFF2-40B4-BE49-F238E27FC236}">
                    <a16:creationId xmlns:a16="http://schemas.microsoft.com/office/drawing/2014/main" id="{ACCB55F8-F950-431F-9B90-688950D9F3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62362" y="1504950"/>
                <a:ext cx="9525" cy="9525"/>
              </a:xfrm>
              <a:custGeom>
                <a:avLst/>
                <a:gdLst/>
                <a:ahLst/>
                <a:cxnLst/>
                <a:rect l="l" t="t" r="r" b="b"/>
                <a:pathLst>
                  <a:path w="9525" h="9525"/>
                </a:pathLst>
              </a:custGeom>
              <a:noFill/>
              <a:ln w="9525" cap="rnd">
                <a:solidFill>
                  <a:schemeClr val="bg2">
                    <a:alpha val="25000"/>
                  </a:schemeClr>
                </a:solidFill>
                <a:prstDash val="lgDash"/>
                <a:round/>
              </a:ln>
            </p:spPr>
            <p:txBody>
              <a:bodyPr rtlCol="0" anchor="ctr"/>
              <a:lstStyle/>
              <a:p>
                <a:endParaRPr lang="en-US"/>
              </a:p>
            </p:txBody>
          </p:sp>
          <p:sp>
            <p:nvSpPr>
              <p:cNvPr id="55" name="Freeform: Shape 54">
                <a:extLst>
                  <a:ext uri="{FF2B5EF4-FFF2-40B4-BE49-F238E27FC236}">
                    <a16:creationId xmlns:a16="http://schemas.microsoft.com/office/drawing/2014/main" id="{27D0AA11-2E4E-479C-B953-547285E724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62362" y="1504950"/>
                <a:ext cx="9525" cy="9525"/>
              </a:xfrm>
              <a:custGeom>
                <a:avLst/>
                <a:gdLst/>
                <a:ahLst/>
                <a:cxnLst/>
                <a:rect l="l" t="t" r="r" b="b"/>
                <a:pathLst>
                  <a:path w="9525" h="9525"/>
                </a:pathLst>
              </a:custGeom>
              <a:noFill/>
              <a:ln w="9525" cap="rnd">
                <a:solidFill>
                  <a:schemeClr val="bg2">
                    <a:alpha val="25000"/>
                  </a:schemeClr>
                </a:solidFill>
                <a:prstDash val="lgDash"/>
                <a:round/>
              </a:ln>
            </p:spPr>
            <p:txBody>
              <a:bodyPr rtlCol="0" anchor="ctr"/>
              <a:lstStyle/>
              <a:p>
                <a:endParaRPr lang="en-US"/>
              </a:p>
            </p:txBody>
          </p:sp>
          <p:sp>
            <p:nvSpPr>
              <p:cNvPr id="56" name="Freeform: Shape 55">
                <a:extLst>
                  <a:ext uri="{FF2B5EF4-FFF2-40B4-BE49-F238E27FC236}">
                    <a16:creationId xmlns:a16="http://schemas.microsoft.com/office/drawing/2014/main" id="{90D86C66-EDF0-4ABB-87F4-A2882A2E02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71791" y="3466048"/>
                <a:ext cx="1604295" cy="1847472"/>
              </a:xfrm>
              <a:custGeom>
                <a:avLst/>
                <a:gdLst>
                  <a:gd name="connsiteX0" fmla="*/ 1604296 w 1604295"/>
                  <a:gd name="connsiteY0" fmla="*/ 1847472 h 1847472"/>
                  <a:gd name="connsiteX1" fmla="*/ 1517809 w 1604295"/>
                  <a:gd name="connsiteY1" fmla="*/ 1544292 h 1847472"/>
                  <a:gd name="connsiteX2" fmla="*/ 1394841 w 1604295"/>
                  <a:gd name="connsiteY2" fmla="*/ 1183771 h 1847472"/>
                  <a:gd name="connsiteX3" fmla="*/ 1318355 w 1604295"/>
                  <a:gd name="connsiteY3" fmla="*/ 695233 h 1847472"/>
                  <a:gd name="connsiteX4" fmla="*/ 1359884 w 1604295"/>
                  <a:gd name="connsiteY4" fmla="*/ 397863 h 1847472"/>
                  <a:gd name="connsiteX5" fmla="*/ 1359884 w 1604295"/>
                  <a:gd name="connsiteY5" fmla="*/ 236700 h 1847472"/>
                  <a:gd name="connsiteX6" fmla="*/ 1351598 w 1604295"/>
                  <a:gd name="connsiteY6" fmla="*/ 67250 h 1847472"/>
                  <a:gd name="connsiteX7" fmla="*/ 1316641 w 1604295"/>
                  <a:gd name="connsiteY7" fmla="*/ 10767 h 1847472"/>
                  <a:gd name="connsiteX8" fmla="*/ 1195292 w 1604295"/>
                  <a:gd name="connsiteY8" fmla="*/ 34008 h 1847472"/>
                  <a:gd name="connsiteX9" fmla="*/ 1005745 w 1604295"/>
                  <a:gd name="connsiteY9" fmla="*/ 254988 h 1847472"/>
                  <a:gd name="connsiteX10" fmla="*/ 763048 w 1604295"/>
                  <a:gd name="connsiteY10" fmla="*/ 587315 h 1847472"/>
                  <a:gd name="connsiteX11" fmla="*/ 548640 w 1604295"/>
                  <a:gd name="connsiteY11" fmla="*/ 861444 h 1847472"/>
                  <a:gd name="connsiteX12" fmla="*/ 328803 w 1604295"/>
                  <a:gd name="connsiteY12" fmla="*/ 1145480 h 1847472"/>
                  <a:gd name="connsiteX13" fmla="*/ 0 w 1604295"/>
                  <a:gd name="connsiteY13" fmla="*/ 1607157 h 1847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04295" h="1847472">
                    <a:moveTo>
                      <a:pt x="1604296" y="1847472"/>
                    </a:moveTo>
                    <a:cubicBezTo>
                      <a:pt x="1573721" y="1753270"/>
                      <a:pt x="1548479" y="1638399"/>
                      <a:pt x="1517809" y="1544292"/>
                    </a:cubicBezTo>
                    <a:cubicBezTo>
                      <a:pt x="1478471" y="1423515"/>
                      <a:pt x="1432846" y="1304929"/>
                      <a:pt x="1394841" y="1183771"/>
                    </a:cubicBezTo>
                    <a:cubicBezTo>
                      <a:pt x="1345025" y="1024893"/>
                      <a:pt x="1305497" y="860778"/>
                      <a:pt x="1318355" y="695233"/>
                    </a:cubicBezTo>
                    <a:cubicBezTo>
                      <a:pt x="1326071" y="595316"/>
                      <a:pt x="1353312" y="497780"/>
                      <a:pt x="1359884" y="397863"/>
                    </a:cubicBezTo>
                    <a:cubicBezTo>
                      <a:pt x="1363409" y="344237"/>
                      <a:pt x="1359503" y="290421"/>
                      <a:pt x="1359884" y="236700"/>
                    </a:cubicBezTo>
                    <a:cubicBezTo>
                      <a:pt x="1360265" y="179740"/>
                      <a:pt x="1366076" y="122114"/>
                      <a:pt x="1351598" y="67250"/>
                    </a:cubicBezTo>
                    <a:cubicBezTo>
                      <a:pt x="1345692" y="44866"/>
                      <a:pt x="1335691" y="23530"/>
                      <a:pt x="1316641" y="10767"/>
                    </a:cubicBezTo>
                    <a:cubicBezTo>
                      <a:pt x="1279874" y="-13998"/>
                      <a:pt x="1233202" y="8290"/>
                      <a:pt x="1195292" y="34008"/>
                    </a:cubicBezTo>
                    <a:cubicBezTo>
                      <a:pt x="1114330" y="89062"/>
                      <a:pt x="1060990" y="173644"/>
                      <a:pt x="1005745" y="254988"/>
                    </a:cubicBezTo>
                    <a:cubicBezTo>
                      <a:pt x="928688" y="368526"/>
                      <a:pt x="847058" y="478825"/>
                      <a:pt x="763048" y="587315"/>
                    </a:cubicBezTo>
                    <a:cubicBezTo>
                      <a:pt x="691991" y="679041"/>
                      <a:pt x="621697" y="771338"/>
                      <a:pt x="548640" y="861444"/>
                    </a:cubicBezTo>
                    <a:cubicBezTo>
                      <a:pt x="425672" y="1012987"/>
                      <a:pt x="453866" y="995747"/>
                      <a:pt x="328803" y="1145480"/>
                    </a:cubicBezTo>
                    <a:cubicBezTo>
                      <a:pt x="294418" y="1186628"/>
                      <a:pt x="21146" y="1558103"/>
                      <a:pt x="0" y="1607157"/>
                    </a:cubicBezTo>
                  </a:path>
                </a:pathLst>
              </a:custGeom>
              <a:noFill/>
              <a:ln w="9525" cap="rnd">
                <a:solidFill>
                  <a:schemeClr val="bg2">
                    <a:alpha val="25000"/>
                  </a:schemeClr>
                </a:solidFill>
                <a:prstDash val="lgDash"/>
                <a:round/>
              </a:ln>
            </p:spPr>
            <p:txBody>
              <a:bodyPr rtlCol="0" anchor="ctr"/>
              <a:lstStyle/>
              <a:p>
                <a:endParaRPr lang="en-US"/>
              </a:p>
            </p:txBody>
          </p:sp>
          <p:sp>
            <p:nvSpPr>
              <p:cNvPr id="57" name="Freeform: Shape 56">
                <a:extLst>
                  <a:ext uri="{FF2B5EF4-FFF2-40B4-BE49-F238E27FC236}">
                    <a16:creationId xmlns:a16="http://schemas.microsoft.com/office/drawing/2014/main" id="{D026082B-E695-4987-8C03-332366C6C9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83507" y="3153822"/>
                <a:ext cx="1223105" cy="1676495"/>
              </a:xfrm>
              <a:custGeom>
                <a:avLst/>
                <a:gdLst>
                  <a:gd name="connsiteX0" fmla="*/ 1223105 w 1223105"/>
                  <a:gd name="connsiteY0" fmla="*/ 0 h 1676495"/>
                  <a:gd name="connsiteX1" fmla="*/ 1000792 w 1223105"/>
                  <a:gd name="connsiteY1" fmla="*/ 254794 h 1676495"/>
                  <a:gd name="connsiteX2" fmla="*/ 744760 w 1223105"/>
                  <a:gd name="connsiteY2" fmla="*/ 651891 h 1676495"/>
                  <a:gd name="connsiteX3" fmla="*/ 345758 w 1223105"/>
                  <a:gd name="connsiteY3" fmla="*/ 1231773 h 1676495"/>
                  <a:gd name="connsiteX4" fmla="*/ 0 w 1223105"/>
                  <a:gd name="connsiteY4" fmla="*/ 1676495 h 1676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3105" h="1676495">
                    <a:moveTo>
                      <a:pt x="1223105" y="0"/>
                    </a:moveTo>
                    <a:cubicBezTo>
                      <a:pt x="1136523" y="72771"/>
                      <a:pt x="1066324" y="162401"/>
                      <a:pt x="1000792" y="254794"/>
                    </a:cubicBezTo>
                    <a:cubicBezTo>
                      <a:pt x="909733" y="383286"/>
                      <a:pt x="827723" y="517970"/>
                      <a:pt x="744760" y="651891"/>
                    </a:cubicBezTo>
                    <a:cubicBezTo>
                      <a:pt x="621030" y="851726"/>
                      <a:pt x="497777" y="1052608"/>
                      <a:pt x="345758" y="1231773"/>
                    </a:cubicBezTo>
                    <a:cubicBezTo>
                      <a:pt x="248888" y="1345978"/>
                      <a:pt x="61722" y="1540764"/>
                      <a:pt x="0" y="1676495"/>
                    </a:cubicBezTo>
                  </a:path>
                </a:pathLst>
              </a:custGeom>
              <a:noFill/>
              <a:ln w="9525" cap="rnd">
                <a:solidFill>
                  <a:schemeClr val="bg2">
                    <a:alpha val="25000"/>
                  </a:schemeClr>
                </a:solidFill>
                <a:prstDash val="lgDash"/>
                <a:round/>
              </a:ln>
            </p:spPr>
            <p:txBody>
              <a:bodyPr rtlCol="0" anchor="ctr"/>
              <a:lstStyle/>
              <a:p>
                <a:endParaRPr lang="en-US"/>
              </a:p>
            </p:txBody>
          </p:sp>
          <p:sp>
            <p:nvSpPr>
              <p:cNvPr id="58" name="Freeform: Shape 57">
                <a:extLst>
                  <a:ext uri="{FF2B5EF4-FFF2-40B4-BE49-F238E27FC236}">
                    <a16:creationId xmlns:a16="http://schemas.microsoft.com/office/drawing/2014/main" id="{461A8835-D9FC-4CAB-AF19-A5513B17BA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6517" y="3097027"/>
                <a:ext cx="668845" cy="2224304"/>
              </a:xfrm>
              <a:custGeom>
                <a:avLst/>
                <a:gdLst>
                  <a:gd name="connsiteX0" fmla="*/ 668846 w 668845"/>
                  <a:gd name="connsiteY0" fmla="*/ 2224305 h 2224304"/>
                  <a:gd name="connsiteX1" fmla="*/ 486918 w 668845"/>
                  <a:gd name="connsiteY1" fmla="*/ 1944365 h 2224304"/>
                  <a:gd name="connsiteX2" fmla="*/ 376809 w 668845"/>
                  <a:gd name="connsiteY2" fmla="*/ 1659663 h 2224304"/>
                  <a:gd name="connsiteX3" fmla="*/ 319373 w 668845"/>
                  <a:gd name="connsiteY3" fmla="*/ 1425157 h 2224304"/>
                  <a:gd name="connsiteX4" fmla="*/ 264319 w 668845"/>
                  <a:gd name="connsiteY4" fmla="*/ 1130834 h 2224304"/>
                  <a:gd name="connsiteX5" fmla="*/ 278702 w 668845"/>
                  <a:gd name="connsiteY5" fmla="*/ 882041 h 2224304"/>
                  <a:gd name="connsiteX6" fmla="*/ 302609 w 668845"/>
                  <a:gd name="connsiteY6" fmla="*/ 736118 h 2224304"/>
                  <a:gd name="connsiteX7" fmla="*/ 360045 w 668845"/>
                  <a:gd name="connsiteY7" fmla="*/ 444177 h 2224304"/>
                  <a:gd name="connsiteX8" fmla="*/ 386334 w 668845"/>
                  <a:gd name="connsiteY8" fmla="*/ 233675 h 2224304"/>
                  <a:gd name="connsiteX9" fmla="*/ 0 w 668845"/>
                  <a:gd name="connsiteY9" fmla="*/ 56795 h 222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8845" h="2224304">
                    <a:moveTo>
                      <a:pt x="668846" y="2224305"/>
                    </a:moveTo>
                    <a:cubicBezTo>
                      <a:pt x="599218" y="2137151"/>
                      <a:pt x="537210" y="2043996"/>
                      <a:pt x="486918" y="1944365"/>
                    </a:cubicBezTo>
                    <a:cubicBezTo>
                      <a:pt x="441008" y="1853306"/>
                      <a:pt x="404717" y="1757770"/>
                      <a:pt x="376809" y="1659663"/>
                    </a:cubicBezTo>
                    <a:cubicBezTo>
                      <a:pt x="354806" y="1582224"/>
                      <a:pt x="337757" y="1503548"/>
                      <a:pt x="319373" y="1425157"/>
                    </a:cubicBezTo>
                    <a:cubicBezTo>
                      <a:pt x="296418" y="1327811"/>
                      <a:pt x="270510" y="1230657"/>
                      <a:pt x="264319" y="1130834"/>
                    </a:cubicBezTo>
                    <a:cubicBezTo>
                      <a:pt x="259080" y="1047681"/>
                      <a:pt x="266891" y="964528"/>
                      <a:pt x="278702" y="882041"/>
                    </a:cubicBezTo>
                    <a:cubicBezTo>
                      <a:pt x="285655" y="833274"/>
                      <a:pt x="293751" y="784601"/>
                      <a:pt x="302609" y="736118"/>
                    </a:cubicBezTo>
                    <a:cubicBezTo>
                      <a:pt x="320516" y="638582"/>
                      <a:pt x="339471" y="541237"/>
                      <a:pt x="360045" y="444177"/>
                    </a:cubicBezTo>
                    <a:cubicBezTo>
                      <a:pt x="374809" y="374549"/>
                      <a:pt x="389763" y="304541"/>
                      <a:pt x="386334" y="233675"/>
                    </a:cubicBezTo>
                    <a:cubicBezTo>
                      <a:pt x="383191" y="168809"/>
                      <a:pt x="391287" y="-120751"/>
                      <a:pt x="0" y="56795"/>
                    </a:cubicBezTo>
                  </a:path>
                </a:pathLst>
              </a:custGeom>
              <a:noFill/>
              <a:ln w="9525" cap="rnd">
                <a:solidFill>
                  <a:schemeClr val="bg2">
                    <a:alpha val="25000"/>
                  </a:schemeClr>
                </a:solidFill>
                <a:prstDash val="lgDash"/>
                <a:round/>
              </a:ln>
            </p:spPr>
            <p:txBody>
              <a:bodyPr rtlCol="0" anchor="ctr"/>
              <a:lstStyle/>
              <a:p>
                <a:endParaRPr lang="en-US"/>
              </a:p>
            </p:txBody>
          </p:sp>
        </p:grpSp>
        <p:sp>
          <p:nvSpPr>
            <p:cNvPr id="44" name="Freeform: Shape 43">
              <a:extLst>
                <a:ext uri="{FF2B5EF4-FFF2-40B4-BE49-F238E27FC236}">
                  <a16:creationId xmlns:a16="http://schemas.microsoft.com/office/drawing/2014/main" id="{54E6BA76-9515-415F-BAC9-76958DA6EB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39145" y="4663452"/>
              <a:ext cx="1103852" cy="657879"/>
            </a:xfrm>
            <a:custGeom>
              <a:avLst/>
              <a:gdLst>
                <a:gd name="connsiteX0" fmla="*/ 1103852 w 1103852"/>
                <a:gd name="connsiteY0" fmla="*/ 657879 h 657879"/>
                <a:gd name="connsiteX1" fmla="*/ 883063 w 1103852"/>
                <a:gd name="connsiteY1" fmla="*/ 177724 h 657879"/>
                <a:gd name="connsiteX2" fmla="*/ 678085 w 1103852"/>
                <a:gd name="connsiteY2" fmla="*/ 17132 h 657879"/>
                <a:gd name="connsiteX3" fmla="*/ 461962 w 1103852"/>
                <a:gd name="connsiteY3" fmla="*/ 17132 h 657879"/>
                <a:gd name="connsiteX4" fmla="*/ 136398 w 1103852"/>
                <a:gd name="connsiteY4" fmla="*/ 267735 h 657879"/>
                <a:gd name="connsiteX5" fmla="*/ 0 w 1103852"/>
                <a:gd name="connsiteY5" fmla="*/ 650830 h 65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3852" h="657879">
                  <a:moveTo>
                    <a:pt x="1103852" y="657879"/>
                  </a:moveTo>
                  <a:cubicBezTo>
                    <a:pt x="1071563" y="576250"/>
                    <a:pt x="937546" y="246494"/>
                    <a:pt x="883063" y="177724"/>
                  </a:cubicBezTo>
                  <a:cubicBezTo>
                    <a:pt x="828104" y="108382"/>
                    <a:pt x="761238" y="46279"/>
                    <a:pt x="678085" y="17132"/>
                  </a:cubicBezTo>
                  <a:cubicBezTo>
                    <a:pt x="608171" y="-7347"/>
                    <a:pt x="533210" y="-4013"/>
                    <a:pt x="461962" y="17132"/>
                  </a:cubicBezTo>
                  <a:cubicBezTo>
                    <a:pt x="326898" y="57137"/>
                    <a:pt x="214027" y="150101"/>
                    <a:pt x="136398" y="267735"/>
                  </a:cubicBezTo>
                  <a:cubicBezTo>
                    <a:pt x="86773" y="343078"/>
                    <a:pt x="16764" y="562153"/>
                    <a:pt x="0" y="650830"/>
                  </a:cubicBezTo>
                </a:path>
              </a:pathLst>
            </a:custGeom>
            <a:noFill/>
            <a:ln w="9525" cap="rnd">
              <a:solidFill>
                <a:schemeClr val="bg2">
                  <a:alpha val="25000"/>
                </a:schemeClr>
              </a:solidFill>
              <a:prstDash val="lgDash"/>
              <a:round/>
            </a:ln>
          </p:spPr>
          <p:txBody>
            <a:bodyPr rtlCol="0" anchor="ctr"/>
            <a:lstStyle/>
            <a:p>
              <a:endParaRPr lang="en-US"/>
            </a:p>
          </p:txBody>
        </p:sp>
        <p:sp>
          <p:nvSpPr>
            <p:cNvPr id="45" name="Freeform: Shape 44">
              <a:extLst>
                <a:ext uri="{FF2B5EF4-FFF2-40B4-BE49-F238E27FC236}">
                  <a16:creationId xmlns:a16="http://schemas.microsoft.com/office/drawing/2014/main" id="{4C120B3D-CF1C-49AE-B5B4-6BF589737A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71887" y="1521047"/>
              <a:ext cx="1271168" cy="2861881"/>
            </a:xfrm>
            <a:custGeom>
              <a:avLst/>
              <a:gdLst>
                <a:gd name="connsiteX0" fmla="*/ 0 w 1271168"/>
                <a:gd name="connsiteY0" fmla="*/ 2861882 h 2861881"/>
                <a:gd name="connsiteX1" fmla="*/ 115157 w 1271168"/>
                <a:gd name="connsiteY1" fmla="*/ 2685002 h 2861881"/>
                <a:gd name="connsiteX2" fmla="*/ 277178 w 1271168"/>
                <a:gd name="connsiteY2" fmla="*/ 2461070 h 2861881"/>
                <a:gd name="connsiteX3" fmla="*/ 421958 w 1271168"/>
                <a:gd name="connsiteY3" fmla="*/ 2209514 h 2861881"/>
                <a:gd name="connsiteX4" fmla="*/ 690848 w 1271168"/>
                <a:gd name="connsiteY4" fmla="*/ 1751267 h 2861881"/>
                <a:gd name="connsiteX5" fmla="*/ 830580 w 1271168"/>
                <a:gd name="connsiteY5" fmla="*/ 1451039 h 2861881"/>
                <a:gd name="connsiteX6" fmla="*/ 917067 w 1271168"/>
                <a:gd name="connsiteY6" fmla="*/ 1276541 h 2861881"/>
                <a:gd name="connsiteX7" fmla="*/ 1114901 w 1271168"/>
                <a:gd name="connsiteY7" fmla="*/ 965835 h 2861881"/>
                <a:gd name="connsiteX8" fmla="*/ 1204627 w 1271168"/>
                <a:gd name="connsiteY8" fmla="*/ 819626 h 2861881"/>
                <a:gd name="connsiteX9" fmla="*/ 1271111 w 1271168"/>
                <a:gd name="connsiteY9" fmla="*/ 585311 h 2861881"/>
                <a:gd name="connsiteX10" fmla="*/ 1128141 w 1271168"/>
                <a:gd name="connsiteY10" fmla="*/ 292894 h 2861881"/>
                <a:gd name="connsiteX11" fmla="*/ 882110 w 1271168"/>
                <a:gd name="connsiteY11" fmla="*/ 135065 h 2861881"/>
                <a:gd name="connsiteX12" fmla="*/ 574929 w 1271168"/>
                <a:gd name="connsiteY12" fmla="*/ 0 h 286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1168" h="2861881">
                  <a:moveTo>
                    <a:pt x="0" y="2861882"/>
                  </a:moveTo>
                  <a:cubicBezTo>
                    <a:pt x="0" y="2861882"/>
                    <a:pt x="67151" y="2751201"/>
                    <a:pt x="115157" y="2685002"/>
                  </a:cubicBezTo>
                  <a:cubicBezTo>
                    <a:pt x="169259" y="2610326"/>
                    <a:pt x="226981" y="2538317"/>
                    <a:pt x="277178" y="2461070"/>
                  </a:cubicBezTo>
                  <a:cubicBezTo>
                    <a:pt x="329946" y="2379917"/>
                    <a:pt x="374142" y="2293715"/>
                    <a:pt x="421958" y="2209514"/>
                  </a:cubicBezTo>
                  <a:cubicBezTo>
                    <a:pt x="509492" y="2055495"/>
                    <a:pt x="609695" y="1908715"/>
                    <a:pt x="690848" y="1751267"/>
                  </a:cubicBezTo>
                  <a:cubicBezTo>
                    <a:pt x="741426" y="1653159"/>
                    <a:pt x="784670" y="1551432"/>
                    <a:pt x="830580" y="1451039"/>
                  </a:cubicBezTo>
                  <a:cubicBezTo>
                    <a:pt x="857631" y="1391984"/>
                    <a:pt x="885635" y="1333405"/>
                    <a:pt x="917067" y="1276541"/>
                  </a:cubicBezTo>
                  <a:cubicBezTo>
                    <a:pt x="976408" y="1169003"/>
                    <a:pt x="1046417" y="1067848"/>
                    <a:pt x="1114901" y="965835"/>
                  </a:cubicBezTo>
                  <a:cubicBezTo>
                    <a:pt x="1146810" y="918305"/>
                    <a:pt x="1177671" y="870109"/>
                    <a:pt x="1204627" y="819626"/>
                  </a:cubicBezTo>
                  <a:cubicBezTo>
                    <a:pt x="1243679" y="746665"/>
                    <a:pt x="1272635" y="667703"/>
                    <a:pt x="1271111" y="585311"/>
                  </a:cubicBezTo>
                  <a:cubicBezTo>
                    <a:pt x="1269111" y="473012"/>
                    <a:pt x="1209485" y="371284"/>
                    <a:pt x="1128141" y="292894"/>
                  </a:cubicBezTo>
                  <a:cubicBezTo>
                    <a:pt x="1057561" y="224790"/>
                    <a:pt x="971836" y="175260"/>
                    <a:pt x="882110" y="135065"/>
                  </a:cubicBezTo>
                  <a:cubicBezTo>
                    <a:pt x="779907" y="89249"/>
                    <a:pt x="672560" y="54673"/>
                    <a:pt x="574929" y="0"/>
                  </a:cubicBezTo>
                </a:path>
              </a:pathLst>
            </a:custGeom>
            <a:noFill/>
            <a:ln w="9525" cap="rnd">
              <a:solidFill>
                <a:schemeClr val="bg2">
                  <a:alpha val="25000"/>
                </a:schemeClr>
              </a:solidFill>
              <a:prstDash val="lgDash"/>
              <a:round/>
            </a:ln>
          </p:spPr>
          <p:txBody>
            <a:bodyPr rtlCol="0" anchor="ctr"/>
            <a:lstStyle/>
            <a:p>
              <a:endParaRPr lang="en-US"/>
            </a:p>
          </p:txBody>
        </p:sp>
        <p:sp>
          <p:nvSpPr>
            <p:cNvPr id="46" name="Freeform: Shape 45">
              <a:extLst>
                <a:ext uri="{FF2B5EF4-FFF2-40B4-BE49-F238E27FC236}">
                  <a16:creationId xmlns:a16="http://schemas.microsoft.com/office/drawing/2014/main" id="{5F7B6392-DF04-4EF6-A433-4A7A757D65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71887" y="1536477"/>
              <a:ext cx="919096" cy="2636139"/>
            </a:xfrm>
            <a:custGeom>
              <a:avLst/>
              <a:gdLst>
                <a:gd name="connsiteX0" fmla="*/ 0 w 919096"/>
                <a:gd name="connsiteY0" fmla="*/ 2636139 h 2636139"/>
                <a:gd name="connsiteX1" fmla="*/ 274415 w 919096"/>
                <a:gd name="connsiteY1" fmla="*/ 2218277 h 2636139"/>
                <a:gd name="connsiteX2" fmla="*/ 607981 w 919096"/>
                <a:gd name="connsiteY2" fmla="*/ 1655921 h 2636139"/>
                <a:gd name="connsiteX3" fmla="*/ 792290 w 919096"/>
                <a:gd name="connsiteY3" fmla="*/ 1163003 h 2636139"/>
                <a:gd name="connsiteX4" fmla="*/ 914400 w 919096"/>
                <a:gd name="connsiteY4" fmla="*/ 808863 h 2636139"/>
                <a:gd name="connsiteX5" fmla="*/ 847344 w 919096"/>
                <a:gd name="connsiteY5" fmla="*/ 516922 h 2636139"/>
                <a:gd name="connsiteX6" fmla="*/ 610362 w 919096"/>
                <a:gd name="connsiteY6" fmla="*/ 366141 h 2636139"/>
                <a:gd name="connsiteX7" fmla="*/ 361379 w 919096"/>
                <a:gd name="connsiteY7" fmla="*/ 222599 h 2636139"/>
                <a:gd name="connsiteX8" fmla="*/ 67056 w 919096"/>
                <a:gd name="connsiteY8" fmla="*/ 0 h 263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9096" h="2636139">
                  <a:moveTo>
                    <a:pt x="0" y="2636139"/>
                  </a:moveTo>
                  <a:cubicBezTo>
                    <a:pt x="0" y="2636139"/>
                    <a:pt x="162020" y="2392394"/>
                    <a:pt x="274415" y="2218277"/>
                  </a:cubicBezTo>
                  <a:cubicBezTo>
                    <a:pt x="392906" y="2034730"/>
                    <a:pt x="518732" y="1854994"/>
                    <a:pt x="607981" y="1655921"/>
                  </a:cubicBezTo>
                  <a:cubicBezTo>
                    <a:pt x="679799" y="1495806"/>
                    <a:pt x="726091" y="1325594"/>
                    <a:pt x="792290" y="1163003"/>
                  </a:cubicBezTo>
                  <a:cubicBezTo>
                    <a:pt x="839724" y="1046607"/>
                    <a:pt x="897922" y="933164"/>
                    <a:pt x="914400" y="808863"/>
                  </a:cubicBezTo>
                  <a:cubicBezTo>
                    <a:pt x="928116" y="705326"/>
                    <a:pt x="913543" y="596932"/>
                    <a:pt x="847344" y="516922"/>
                  </a:cubicBezTo>
                  <a:cubicBezTo>
                    <a:pt x="786956" y="444056"/>
                    <a:pt x="696087" y="407956"/>
                    <a:pt x="610362" y="366141"/>
                  </a:cubicBezTo>
                  <a:cubicBezTo>
                    <a:pt x="524161" y="324136"/>
                    <a:pt x="442722" y="273272"/>
                    <a:pt x="361379" y="222599"/>
                  </a:cubicBezTo>
                  <a:cubicBezTo>
                    <a:pt x="245459" y="150400"/>
                    <a:pt x="126968" y="121348"/>
                    <a:pt x="67056" y="0"/>
                  </a:cubicBezTo>
                </a:path>
              </a:pathLst>
            </a:custGeom>
            <a:noFill/>
            <a:ln w="9525" cap="rnd">
              <a:solidFill>
                <a:schemeClr val="bg2">
                  <a:alpha val="25000"/>
                </a:schemeClr>
              </a:solidFill>
              <a:prstDash val="lgDash"/>
              <a:round/>
            </a:ln>
          </p:spPr>
          <p:txBody>
            <a:bodyPr rtlCol="0" anchor="ctr"/>
            <a:lstStyle/>
            <a:p>
              <a:endParaRPr lang="en-US"/>
            </a:p>
          </p:txBody>
        </p:sp>
        <p:sp>
          <p:nvSpPr>
            <p:cNvPr id="47" name="Freeform: Shape 46">
              <a:extLst>
                <a:ext uri="{FF2B5EF4-FFF2-40B4-BE49-F238E27FC236}">
                  <a16:creationId xmlns:a16="http://schemas.microsoft.com/office/drawing/2014/main" id="{CFB987BC-4338-4C63-8DB9-5CB9DC4890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71887" y="1717738"/>
              <a:ext cx="625711" cy="2292381"/>
            </a:xfrm>
            <a:custGeom>
              <a:avLst/>
              <a:gdLst>
                <a:gd name="connsiteX0" fmla="*/ 0 w 625711"/>
                <a:gd name="connsiteY0" fmla="*/ 2292382 h 2292381"/>
                <a:gd name="connsiteX1" fmla="*/ 181070 w 625711"/>
                <a:gd name="connsiteY1" fmla="*/ 2019967 h 2292381"/>
                <a:gd name="connsiteX2" fmla="*/ 385000 w 625711"/>
                <a:gd name="connsiteY2" fmla="*/ 1640967 h 2292381"/>
                <a:gd name="connsiteX3" fmla="*/ 514255 w 625711"/>
                <a:gd name="connsiteY3" fmla="*/ 1376839 h 2292381"/>
                <a:gd name="connsiteX4" fmla="*/ 606171 w 625711"/>
                <a:gd name="connsiteY4" fmla="*/ 1015079 h 2292381"/>
                <a:gd name="connsiteX5" fmla="*/ 606171 w 625711"/>
                <a:gd name="connsiteY5" fmla="*/ 673418 h 2292381"/>
                <a:gd name="connsiteX6" fmla="*/ 485489 w 625711"/>
                <a:gd name="connsiteY6" fmla="*/ 475297 h 2292381"/>
                <a:gd name="connsiteX7" fmla="*/ 313182 w 625711"/>
                <a:gd name="connsiteY7" fmla="*/ 328898 h 2292381"/>
                <a:gd name="connsiteX8" fmla="*/ 173831 w 625711"/>
                <a:gd name="connsiteY8" fmla="*/ 189643 h 2292381"/>
                <a:gd name="connsiteX9" fmla="*/ 0 w 625711"/>
                <a:gd name="connsiteY9" fmla="*/ 0 h 2292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5711" h="2292381">
                  <a:moveTo>
                    <a:pt x="0" y="2292382"/>
                  </a:moveTo>
                  <a:cubicBezTo>
                    <a:pt x="0" y="2292382"/>
                    <a:pt x="110776" y="2140363"/>
                    <a:pt x="181070" y="2019967"/>
                  </a:cubicBezTo>
                  <a:cubicBezTo>
                    <a:pt x="253460" y="1896047"/>
                    <a:pt x="318325" y="1768031"/>
                    <a:pt x="385000" y="1640967"/>
                  </a:cubicBezTo>
                  <a:cubicBezTo>
                    <a:pt x="430625" y="1554099"/>
                    <a:pt x="478536" y="1468184"/>
                    <a:pt x="514255" y="1376839"/>
                  </a:cubicBezTo>
                  <a:cubicBezTo>
                    <a:pt x="559689" y="1260634"/>
                    <a:pt x="585788" y="1138333"/>
                    <a:pt x="606171" y="1015079"/>
                  </a:cubicBezTo>
                  <a:cubicBezTo>
                    <a:pt x="625031" y="900779"/>
                    <a:pt x="638556" y="784003"/>
                    <a:pt x="606171" y="673418"/>
                  </a:cubicBezTo>
                  <a:cubicBezTo>
                    <a:pt x="584168" y="598075"/>
                    <a:pt x="540258" y="531590"/>
                    <a:pt x="485489" y="475297"/>
                  </a:cubicBezTo>
                  <a:cubicBezTo>
                    <a:pt x="432911" y="421195"/>
                    <a:pt x="369475" y="379095"/>
                    <a:pt x="313182" y="328898"/>
                  </a:cubicBezTo>
                  <a:cubicBezTo>
                    <a:pt x="264128" y="285179"/>
                    <a:pt x="219361" y="237077"/>
                    <a:pt x="173831" y="189643"/>
                  </a:cubicBezTo>
                  <a:cubicBezTo>
                    <a:pt x="109347" y="122111"/>
                    <a:pt x="0" y="0"/>
                    <a:pt x="0" y="0"/>
                  </a:cubicBezTo>
                </a:path>
              </a:pathLst>
            </a:custGeom>
            <a:noFill/>
            <a:ln w="9525" cap="rnd">
              <a:solidFill>
                <a:schemeClr val="bg2">
                  <a:alpha val="25000"/>
                </a:schemeClr>
              </a:solidFill>
              <a:prstDash val="lgDash"/>
              <a:round/>
            </a:ln>
          </p:spPr>
          <p:txBody>
            <a:bodyPr rtlCol="0" anchor="ctr"/>
            <a:lstStyle/>
            <a:p>
              <a:endParaRPr lang="en-US"/>
            </a:p>
          </p:txBody>
        </p:sp>
        <p:sp>
          <p:nvSpPr>
            <p:cNvPr id="48" name="Freeform: Shape 47">
              <a:extLst>
                <a:ext uri="{FF2B5EF4-FFF2-40B4-BE49-F238E27FC236}">
                  <a16:creationId xmlns:a16="http://schemas.microsoft.com/office/drawing/2014/main" id="{F0B5029E-655F-4CB5-BCA2-B62400CE76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71887" y="1951196"/>
              <a:ext cx="421548" cy="1865756"/>
            </a:xfrm>
            <a:custGeom>
              <a:avLst/>
              <a:gdLst>
                <a:gd name="connsiteX0" fmla="*/ 0 w 421548"/>
                <a:gd name="connsiteY0" fmla="*/ 0 h 1865756"/>
                <a:gd name="connsiteX1" fmla="*/ 258699 w 421548"/>
                <a:gd name="connsiteY1" fmla="*/ 330803 h 1865756"/>
                <a:gd name="connsiteX2" fmla="*/ 408051 w 421548"/>
                <a:gd name="connsiteY2" fmla="*/ 617887 h 1865756"/>
                <a:gd name="connsiteX3" fmla="*/ 408051 w 421548"/>
                <a:gd name="connsiteY3" fmla="*/ 910781 h 1865756"/>
                <a:gd name="connsiteX4" fmla="*/ 336233 w 421548"/>
                <a:gd name="connsiteY4" fmla="*/ 1269683 h 1865756"/>
                <a:gd name="connsiteX5" fmla="*/ 186881 w 421548"/>
                <a:gd name="connsiteY5" fmla="*/ 1582674 h 1865756"/>
                <a:gd name="connsiteX6" fmla="*/ 0 w 421548"/>
                <a:gd name="connsiteY6" fmla="*/ 1865757 h 1865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1548" h="1865756">
                  <a:moveTo>
                    <a:pt x="0" y="0"/>
                  </a:moveTo>
                  <a:cubicBezTo>
                    <a:pt x="0" y="0"/>
                    <a:pt x="155734" y="188309"/>
                    <a:pt x="258699" y="330803"/>
                  </a:cubicBezTo>
                  <a:cubicBezTo>
                    <a:pt x="322517" y="419100"/>
                    <a:pt x="383096" y="512255"/>
                    <a:pt x="408051" y="617887"/>
                  </a:cubicBezTo>
                  <a:cubicBezTo>
                    <a:pt x="430625" y="713613"/>
                    <a:pt x="420815" y="812768"/>
                    <a:pt x="408051" y="910781"/>
                  </a:cubicBezTo>
                  <a:cubicBezTo>
                    <a:pt x="392240" y="1032129"/>
                    <a:pt x="376142" y="1154049"/>
                    <a:pt x="336233" y="1269683"/>
                  </a:cubicBezTo>
                  <a:cubicBezTo>
                    <a:pt x="298418" y="1379125"/>
                    <a:pt x="246412" y="1483138"/>
                    <a:pt x="186881" y="1582674"/>
                  </a:cubicBezTo>
                  <a:cubicBezTo>
                    <a:pt x="122777" y="1689640"/>
                    <a:pt x="0" y="1865757"/>
                    <a:pt x="0" y="1865757"/>
                  </a:cubicBezTo>
                </a:path>
              </a:pathLst>
            </a:custGeom>
            <a:noFill/>
            <a:ln w="9525" cap="rnd">
              <a:solidFill>
                <a:schemeClr val="bg2">
                  <a:alpha val="25000"/>
                </a:schemeClr>
              </a:solidFill>
              <a:prstDash val="lgDash"/>
              <a:round/>
            </a:ln>
          </p:spPr>
          <p:txBody>
            <a:bodyPr rtlCol="0" anchor="ctr"/>
            <a:lstStyle/>
            <a:p>
              <a:endParaRPr lang="en-US"/>
            </a:p>
          </p:txBody>
        </p:sp>
        <p:sp>
          <p:nvSpPr>
            <p:cNvPr id="49" name="Freeform: Shape 48">
              <a:extLst>
                <a:ext uri="{FF2B5EF4-FFF2-40B4-BE49-F238E27FC236}">
                  <a16:creationId xmlns:a16="http://schemas.microsoft.com/office/drawing/2014/main" id="{966F436B-D502-4927-A05D-0691A99F65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71887" y="2201418"/>
              <a:ext cx="286935" cy="1358264"/>
            </a:xfrm>
            <a:custGeom>
              <a:avLst/>
              <a:gdLst>
                <a:gd name="connsiteX0" fmla="*/ 11621 w 286935"/>
                <a:gd name="connsiteY0" fmla="*/ 1358265 h 1358264"/>
                <a:gd name="connsiteX1" fmla="*/ 163830 w 286935"/>
                <a:gd name="connsiteY1" fmla="*/ 1157287 h 1358264"/>
                <a:gd name="connsiteX2" fmla="*/ 258604 w 286935"/>
                <a:gd name="connsiteY2" fmla="*/ 858679 h 1358264"/>
                <a:gd name="connsiteX3" fmla="*/ 284417 w 286935"/>
                <a:gd name="connsiteY3" fmla="*/ 577310 h 1358264"/>
                <a:gd name="connsiteX4" fmla="*/ 215456 w 286935"/>
                <a:gd name="connsiteY4" fmla="*/ 330422 h 1358264"/>
                <a:gd name="connsiteX5" fmla="*/ 0 w 286935"/>
                <a:gd name="connsiteY5" fmla="*/ 0 h 1358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6935" h="1358264">
                  <a:moveTo>
                    <a:pt x="11621" y="1358265"/>
                  </a:moveTo>
                  <a:cubicBezTo>
                    <a:pt x="11621" y="1358265"/>
                    <a:pt x="104299" y="1269016"/>
                    <a:pt x="163830" y="1157287"/>
                  </a:cubicBezTo>
                  <a:cubicBezTo>
                    <a:pt x="213074" y="1064800"/>
                    <a:pt x="237458" y="961453"/>
                    <a:pt x="258604" y="858679"/>
                  </a:cubicBezTo>
                  <a:cubicBezTo>
                    <a:pt x="277749" y="765905"/>
                    <a:pt x="293180" y="671512"/>
                    <a:pt x="284417" y="577310"/>
                  </a:cubicBezTo>
                  <a:cubicBezTo>
                    <a:pt x="276511" y="491680"/>
                    <a:pt x="250412" y="409099"/>
                    <a:pt x="215456" y="330422"/>
                  </a:cubicBezTo>
                  <a:cubicBezTo>
                    <a:pt x="153353" y="190405"/>
                    <a:pt x="0" y="0"/>
                    <a:pt x="0" y="0"/>
                  </a:cubicBezTo>
                </a:path>
              </a:pathLst>
            </a:custGeom>
            <a:noFill/>
            <a:ln w="9525" cap="rnd">
              <a:solidFill>
                <a:schemeClr val="bg2">
                  <a:alpha val="25000"/>
                </a:schemeClr>
              </a:solidFill>
              <a:prstDash val="lgDash"/>
              <a:round/>
            </a:ln>
          </p:spPr>
          <p:txBody>
            <a:bodyPr rtlCol="0" anchor="ctr"/>
            <a:lstStyle/>
            <a:p>
              <a:endParaRPr lang="en-US"/>
            </a:p>
          </p:txBody>
        </p:sp>
        <p:sp>
          <p:nvSpPr>
            <p:cNvPr id="50" name="Freeform: Shape 49">
              <a:extLst>
                <a:ext uri="{FF2B5EF4-FFF2-40B4-BE49-F238E27FC236}">
                  <a16:creationId xmlns:a16="http://schemas.microsoft.com/office/drawing/2014/main" id="{63D19BC0-342A-4662-8B01-078F5BC25F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71887" y="2482500"/>
              <a:ext cx="167300" cy="890873"/>
            </a:xfrm>
            <a:custGeom>
              <a:avLst/>
              <a:gdLst>
                <a:gd name="connsiteX0" fmla="*/ 0 w 167300"/>
                <a:gd name="connsiteY0" fmla="*/ 0 h 890873"/>
                <a:gd name="connsiteX1" fmla="*/ 143732 w 167300"/>
                <a:gd name="connsiteY1" fmla="*/ 233077 h 890873"/>
                <a:gd name="connsiteX2" fmla="*/ 160973 w 167300"/>
                <a:gd name="connsiteY2" fmla="*/ 482822 h 890873"/>
                <a:gd name="connsiteX3" fmla="*/ 0 w 167300"/>
                <a:gd name="connsiteY3" fmla="*/ 890873 h 890873"/>
              </a:gdLst>
              <a:ahLst/>
              <a:cxnLst>
                <a:cxn ang="0">
                  <a:pos x="connsiteX0" y="connsiteY0"/>
                </a:cxn>
                <a:cxn ang="0">
                  <a:pos x="connsiteX1" y="connsiteY1"/>
                </a:cxn>
                <a:cxn ang="0">
                  <a:pos x="connsiteX2" y="connsiteY2"/>
                </a:cxn>
                <a:cxn ang="0">
                  <a:pos x="connsiteX3" y="connsiteY3"/>
                </a:cxn>
              </a:cxnLst>
              <a:rect l="l" t="t" r="r" b="b"/>
              <a:pathLst>
                <a:path w="167300" h="890873">
                  <a:moveTo>
                    <a:pt x="0" y="0"/>
                  </a:moveTo>
                  <a:cubicBezTo>
                    <a:pt x="0" y="0"/>
                    <a:pt x="110585" y="127254"/>
                    <a:pt x="143732" y="233077"/>
                  </a:cubicBezTo>
                  <a:cubicBezTo>
                    <a:pt x="168974" y="313563"/>
                    <a:pt x="172593" y="399098"/>
                    <a:pt x="160973" y="482822"/>
                  </a:cubicBezTo>
                  <a:cubicBezTo>
                    <a:pt x="136970" y="655892"/>
                    <a:pt x="0" y="890873"/>
                    <a:pt x="0" y="890873"/>
                  </a:cubicBezTo>
                </a:path>
              </a:pathLst>
            </a:custGeom>
            <a:noFill/>
            <a:ln w="9525" cap="rnd">
              <a:solidFill>
                <a:schemeClr val="bg2">
                  <a:alpha val="25000"/>
                </a:schemeClr>
              </a:solidFill>
              <a:prstDash val="lgDash"/>
              <a:round/>
            </a:ln>
          </p:spPr>
          <p:txBody>
            <a:bodyPr rtlCol="0" anchor="ctr"/>
            <a:lstStyle/>
            <a:p>
              <a:endParaRPr lang="en-US"/>
            </a:p>
          </p:txBody>
        </p:sp>
        <p:sp>
          <p:nvSpPr>
            <p:cNvPr id="51" name="Freeform: Shape 50">
              <a:extLst>
                <a:ext uri="{FF2B5EF4-FFF2-40B4-BE49-F238E27FC236}">
                  <a16:creationId xmlns:a16="http://schemas.microsoft.com/office/drawing/2014/main" id="{DF32521F-B67B-4D14-BB6E-0DD27E1C70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49272" y="1514475"/>
              <a:ext cx="3076098" cy="1677721"/>
            </a:xfrm>
            <a:custGeom>
              <a:avLst/>
              <a:gdLst>
                <a:gd name="connsiteX0" fmla="*/ 3076099 w 3076098"/>
                <a:gd name="connsiteY0" fmla="*/ 12287 h 1677721"/>
                <a:gd name="connsiteX1" fmla="*/ 3054287 w 3076098"/>
                <a:gd name="connsiteY1" fmla="*/ 609029 h 1677721"/>
                <a:gd name="connsiteX2" fmla="*/ 3054287 w 3076098"/>
                <a:gd name="connsiteY2" fmla="*/ 824770 h 1677721"/>
                <a:gd name="connsiteX3" fmla="*/ 3002375 w 3076098"/>
                <a:gd name="connsiteY3" fmla="*/ 1158240 h 1677721"/>
                <a:gd name="connsiteX4" fmla="*/ 2945797 w 3076098"/>
                <a:gd name="connsiteY4" fmla="*/ 1277112 h 1677721"/>
                <a:gd name="connsiteX5" fmla="*/ 2706815 w 3076098"/>
                <a:gd name="connsiteY5" fmla="*/ 1492853 h 1677721"/>
                <a:gd name="connsiteX6" fmla="*/ 2451735 w 3076098"/>
                <a:gd name="connsiteY6" fmla="*/ 1618583 h 1677721"/>
                <a:gd name="connsiteX7" fmla="*/ 2128457 w 3076098"/>
                <a:gd name="connsiteY7" fmla="*/ 1677448 h 1677721"/>
                <a:gd name="connsiteX8" fmla="*/ 1672495 w 3076098"/>
                <a:gd name="connsiteY8" fmla="*/ 1505522 h 1677721"/>
                <a:gd name="connsiteX9" fmla="*/ 1445038 w 3076098"/>
                <a:gd name="connsiteY9" fmla="*/ 1230916 h 1677721"/>
                <a:gd name="connsiteX10" fmla="*/ 1381506 w 3076098"/>
                <a:gd name="connsiteY10" fmla="*/ 1044035 h 1677721"/>
                <a:gd name="connsiteX11" fmla="*/ 1260253 w 3076098"/>
                <a:gd name="connsiteY11" fmla="*/ 837533 h 1677721"/>
                <a:gd name="connsiteX12" fmla="*/ 1108520 w 3076098"/>
                <a:gd name="connsiteY12" fmla="*/ 772954 h 1677721"/>
                <a:gd name="connsiteX13" fmla="*/ 955358 w 3076098"/>
                <a:gd name="connsiteY13" fmla="*/ 751427 h 1677721"/>
                <a:gd name="connsiteX14" fmla="*/ 763810 w 3076098"/>
                <a:gd name="connsiteY14" fmla="*/ 764762 h 1677721"/>
                <a:gd name="connsiteX15" fmla="*/ 651224 w 3076098"/>
                <a:gd name="connsiteY15" fmla="*/ 728186 h 1677721"/>
                <a:gd name="connsiteX16" fmla="*/ 510730 w 3076098"/>
                <a:gd name="connsiteY16" fmla="*/ 587788 h 1677721"/>
                <a:gd name="connsiteX17" fmla="*/ 323183 w 3076098"/>
                <a:gd name="connsiteY17" fmla="*/ 353187 h 1677721"/>
                <a:gd name="connsiteX18" fmla="*/ 0 w 3076098"/>
                <a:gd name="connsiteY18" fmla="*/ 0 h 1677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76098" h="1677721">
                  <a:moveTo>
                    <a:pt x="3076099" y="12287"/>
                  </a:moveTo>
                  <a:cubicBezTo>
                    <a:pt x="3069336" y="183071"/>
                    <a:pt x="3053525" y="438150"/>
                    <a:pt x="3054287" y="609029"/>
                  </a:cubicBezTo>
                  <a:cubicBezTo>
                    <a:pt x="3054572" y="680942"/>
                    <a:pt x="3056477" y="752856"/>
                    <a:pt x="3054287" y="824770"/>
                  </a:cubicBezTo>
                  <a:cubicBezTo>
                    <a:pt x="3050858" y="937832"/>
                    <a:pt x="3038285" y="1051084"/>
                    <a:pt x="3002375" y="1158240"/>
                  </a:cubicBezTo>
                  <a:cubicBezTo>
                    <a:pt x="2988374" y="1200055"/>
                    <a:pt x="2969895" y="1240155"/>
                    <a:pt x="2945797" y="1277112"/>
                  </a:cubicBezTo>
                  <a:cubicBezTo>
                    <a:pt x="2886742" y="1367885"/>
                    <a:pt x="2798636" y="1434846"/>
                    <a:pt x="2706815" y="1492853"/>
                  </a:cubicBezTo>
                  <a:cubicBezTo>
                    <a:pt x="2626424" y="1543717"/>
                    <a:pt x="2541080" y="1586103"/>
                    <a:pt x="2451735" y="1618583"/>
                  </a:cubicBezTo>
                  <a:cubicBezTo>
                    <a:pt x="2347817" y="1656398"/>
                    <a:pt x="2238851" y="1680591"/>
                    <a:pt x="2128457" y="1677448"/>
                  </a:cubicBezTo>
                  <a:cubicBezTo>
                    <a:pt x="1962436" y="1672781"/>
                    <a:pt x="1804702" y="1606677"/>
                    <a:pt x="1672495" y="1505522"/>
                  </a:cubicBezTo>
                  <a:cubicBezTo>
                    <a:pt x="1576483" y="1432084"/>
                    <a:pt x="1493520" y="1341501"/>
                    <a:pt x="1445038" y="1230916"/>
                  </a:cubicBezTo>
                  <a:cubicBezTo>
                    <a:pt x="1418653" y="1170623"/>
                    <a:pt x="1401794" y="1106710"/>
                    <a:pt x="1381506" y="1044035"/>
                  </a:cubicBezTo>
                  <a:cubicBezTo>
                    <a:pt x="1356360" y="966026"/>
                    <a:pt x="1324261" y="887730"/>
                    <a:pt x="1260253" y="837533"/>
                  </a:cubicBezTo>
                  <a:cubicBezTo>
                    <a:pt x="1216628" y="803243"/>
                    <a:pt x="1162717" y="786194"/>
                    <a:pt x="1108520" y="772954"/>
                  </a:cubicBezTo>
                  <a:cubicBezTo>
                    <a:pt x="1058228" y="760667"/>
                    <a:pt x="1007078" y="750570"/>
                    <a:pt x="955358" y="751427"/>
                  </a:cubicBezTo>
                  <a:cubicBezTo>
                    <a:pt x="891064" y="752475"/>
                    <a:pt x="827818" y="770001"/>
                    <a:pt x="763810" y="764762"/>
                  </a:cubicBezTo>
                  <a:cubicBezTo>
                    <a:pt x="723995" y="761524"/>
                    <a:pt x="685514" y="748760"/>
                    <a:pt x="651224" y="728186"/>
                  </a:cubicBezTo>
                  <a:cubicBezTo>
                    <a:pt x="594074" y="693896"/>
                    <a:pt x="552545" y="639985"/>
                    <a:pt x="510730" y="587788"/>
                  </a:cubicBezTo>
                  <a:cubicBezTo>
                    <a:pt x="448151" y="509683"/>
                    <a:pt x="384524" y="432245"/>
                    <a:pt x="323183" y="353187"/>
                  </a:cubicBezTo>
                  <a:cubicBezTo>
                    <a:pt x="246221" y="253937"/>
                    <a:pt x="94202" y="82868"/>
                    <a:pt x="0" y="0"/>
                  </a:cubicBezTo>
                </a:path>
              </a:pathLst>
            </a:custGeom>
            <a:noFill/>
            <a:ln w="9525" cap="rnd">
              <a:solidFill>
                <a:schemeClr val="bg2">
                  <a:alpha val="25000"/>
                </a:schemeClr>
              </a:solidFill>
              <a:prstDash val="lgDash"/>
              <a:round/>
            </a:ln>
          </p:spPr>
          <p:txBody>
            <a:bodyPr rtlCol="0" anchor="ctr"/>
            <a:lstStyle/>
            <a:p>
              <a:endParaRPr lang="en-US"/>
            </a:p>
          </p:txBody>
        </p:sp>
        <p:sp>
          <p:nvSpPr>
            <p:cNvPr id="52" name="Freeform: Shape 51">
              <a:extLst>
                <a:ext uri="{FF2B5EF4-FFF2-40B4-BE49-F238E27FC236}">
                  <a16:creationId xmlns:a16="http://schemas.microsoft.com/office/drawing/2014/main" id="{56F73602-5ACB-4102-894B-D140E71E67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9025" y="1548764"/>
              <a:ext cx="2607257" cy="1468691"/>
            </a:xfrm>
            <a:custGeom>
              <a:avLst/>
              <a:gdLst>
                <a:gd name="connsiteX0" fmla="*/ 2568321 w 2607257"/>
                <a:gd name="connsiteY0" fmla="*/ 18002 h 1468691"/>
                <a:gd name="connsiteX1" fmla="*/ 2590609 w 2607257"/>
                <a:gd name="connsiteY1" fmla="*/ 258509 h 1468691"/>
                <a:gd name="connsiteX2" fmla="*/ 2606802 w 2607257"/>
                <a:gd name="connsiteY2" fmla="*/ 563118 h 1468691"/>
                <a:gd name="connsiteX3" fmla="*/ 2587181 w 2607257"/>
                <a:gd name="connsiteY3" fmla="*/ 910400 h 1468691"/>
                <a:gd name="connsiteX4" fmla="*/ 2568702 w 2607257"/>
                <a:gd name="connsiteY4" fmla="*/ 1001554 h 1468691"/>
                <a:gd name="connsiteX5" fmla="*/ 2407063 w 2607257"/>
                <a:gd name="connsiteY5" fmla="*/ 1262348 h 1468691"/>
                <a:gd name="connsiteX6" fmla="*/ 2211896 w 2607257"/>
                <a:gd name="connsiteY6" fmla="*/ 1390078 h 1468691"/>
                <a:gd name="connsiteX7" fmla="*/ 1936623 w 2607257"/>
                <a:gd name="connsiteY7" fmla="*/ 1466660 h 1468691"/>
                <a:gd name="connsiteX8" fmla="*/ 1749933 w 2607257"/>
                <a:gd name="connsiteY8" fmla="*/ 1447514 h 1468691"/>
                <a:gd name="connsiteX9" fmla="*/ 1594295 w 2607257"/>
                <a:gd name="connsiteY9" fmla="*/ 1351788 h 1468691"/>
                <a:gd name="connsiteX10" fmla="*/ 1512951 w 2607257"/>
                <a:gd name="connsiteY10" fmla="*/ 1227392 h 1468691"/>
                <a:gd name="connsiteX11" fmla="*/ 1500949 w 2607257"/>
                <a:gd name="connsiteY11" fmla="*/ 992886 h 1468691"/>
                <a:gd name="connsiteX12" fmla="*/ 1541621 w 2607257"/>
                <a:gd name="connsiteY12" fmla="*/ 803910 h 1468691"/>
                <a:gd name="connsiteX13" fmla="*/ 1541621 w 2607257"/>
                <a:gd name="connsiteY13" fmla="*/ 665131 h 1468691"/>
                <a:gd name="connsiteX14" fmla="*/ 1429131 w 2607257"/>
                <a:gd name="connsiteY14" fmla="*/ 526352 h 1468691"/>
                <a:gd name="connsiteX15" fmla="*/ 1163383 w 2607257"/>
                <a:gd name="connsiteY15" fmla="*/ 449771 h 1468691"/>
                <a:gd name="connsiteX16" fmla="*/ 811530 w 2607257"/>
                <a:gd name="connsiteY16" fmla="*/ 406718 h 1468691"/>
                <a:gd name="connsiteX17" fmla="*/ 574548 w 2607257"/>
                <a:gd name="connsiteY17" fmla="*/ 354044 h 1468691"/>
                <a:gd name="connsiteX18" fmla="*/ 284893 w 2607257"/>
                <a:gd name="connsiteY18" fmla="*/ 224885 h 1468691"/>
                <a:gd name="connsiteX19" fmla="*/ 0 w 2607257"/>
                <a:gd name="connsiteY19" fmla="*/ 0 h 146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07257" h="1468691">
                  <a:moveTo>
                    <a:pt x="2568321" y="18002"/>
                  </a:moveTo>
                  <a:cubicBezTo>
                    <a:pt x="2574989" y="70009"/>
                    <a:pt x="2587752" y="206121"/>
                    <a:pt x="2590609" y="258509"/>
                  </a:cubicBezTo>
                  <a:cubicBezTo>
                    <a:pt x="2596134" y="360045"/>
                    <a:pt x="2604707" y="461486"/>
                    <a:pt x="2606802" y="563118"/>
                  </a:cubicBezTo>
                  <a:cubicBezTo>
                    <a:pt x="2609088" y="679228"/>
                    <a:pt x="2602802" y="795338"/>
                    <a:pt x="2587181" y="910400"/>
                  </a:cubicBezTo>
                  <a:cubicBezTo>
                    <a:pt x="2582990" y="941165"/>
                    <a:pt x="2577274" y="971645"/>
                    <a:pt x="2568702" y="1001554"/>
                  </a:cubicBezTo>
                  <a:cubicBezTo>
                    <a:pt x="2540222" y="1101471"/>
                    <a:pt x="2482501" y="1190816"/>
                    <a:pt x="2407063" y="1262348"/>
                  </a:cubicBezTo>
                  <a:cubicBezTo>
                    <a:pt x="2350294" y="1316165"/>
                    <a:pt x="2283047" y="1357313"/>
                    <a:pt x="2211896" y="1390078"/>
                  </a:cubicBezTo>
                  <a:cubicBezTo>
                    <a:pt x="2124742" y="1430179"/>
                    <a:pt x="2032159" y="1458754"/>
                    <a:pt x="1936623" y="1466660"/>
                  </a:cubicBezTo>
                  <a:cubicBezTo>
                    <a:pt x="1873567" y="1471898"/>
                    <a:pt x="1809845" y="1467517"/>
                    <a:pt x="1749933" y="1447514"/>
                  </a:cubicBezTo>
                  <a:cubicBezTo>
                    <a:pt x="1691449" y="1428083"/>
                    <a:pt x="1638109" y="1395222"/>
                    <a:pt x="1594295" y="1351788"/>
                  </a:cubicBezTo>
                  <a:cubicBezTo>
                    <a:pt x="1558576" y="1316450"/>
                    <a:pt x="1530001" y="1274540"/>
                    <a:pt x="1512951" y="1227392"/>
                  </a:cubicBezTo>
                  <a:cubicBezTo>
                    <a:pt x="1485900" y="1152811"/>
                    <a:pt x="1487519" y="1071467"/>
                    <a:pt x="1500949" y="992886"/>
                  </a:cubicBezTo>
                  <a:cubicBezTo>
                    <a:pt x="1511808" y="929354"/>
                    <a:pt x="1529810" y="867251"/>
                    <a:pt x="1541621" y="803910"/>
                  </a:cubicBezTo>
                  <a:cubicBezTo>
                    <a:pt x="1550194" y="757714"/>
                    <a:pt x="1554194" y="710279"/>
                    <a:pt x="1541621" y="665131"/>
                  </a:cubicBezTo>
                  <a:cubicBezTo>
                    <a:pt x="1525143" y="605981"/>
                    <a:pt x="1481233" y="559403"/>
                    <a:pt x="1429131" y="526352"/>
                  </a:cubicBezTo>
                  <a:cubicBezTo>
                    <a:pt x="1350455" y="476536"/>
                    <a:pt x="1256157" y="461772"/>
                    <a:pt x="1163383" y="449771"/>
                  </a:cubicBezTo>
                  <a:cubicBezTo>
                    <a:pt x="1046131" y="434626"/>
                    <a:pt x="928306" y="424720"/>
                    <a:pt x="811530" y="406718"/>
                  </a:cubicBezTo>
                  <a:cubicBezTo>
                    <a:pt x="731425" y="394335"/>
                    <a:pt x="652081" y="377571"/>
                    <a:pt x="574548" y="354044"/>
                  </a:cubicBezTo>
                  <a:cubicBezTo>
                    <a:pt x="472916" y="323279"/>
                    <a:pt x="375094" y="280702"/>
                    <a:pt x="284893" y="224885"/>
                  </a:cubicBezTo>
                  <a:cubicBezTo>
                    <a:pt x="181832" y="161068"/>
                    <a:pt x="90868" y="80296"/>
                    <a:pt x="0" y="0"/>
                  </a:cubicBezTo>
                </a:path>
              </a:pathLst>
            </a:custGeom>
            <a:noFill/>
            <a:ln w="9525" cap="rnd">
              <a:solidFill>
                <a:schemeClr val="bg2">
                  <a:alpha val="25000"/>
                </a:schemeClr>
              </a:solidFill>
              <a:prstDash val="lgDash"/>
              <a:round/>
            </a:ln>
          </p:spPr>
          <p:txBody>
            <a:bodyPr rtlCol="0" anchor="ctr"/>
            <a:lstStyle/>
            <a:p>
              <a:endParaRPr lang="en-US"/>
            </a:p>
          </p:txBody>
        </p:sp>
        <p:sp>
          <p:nvSpPr>
            <p:cNvPr id="53" name="Freeform: Shape 52">
              <a:extLst>
                <a:ext uri="{FF2B5EF4-FFF2-40B4-BE49-F238E27FC236}">
                  <a16:creationId xmlns:a16="http://schemas.microsoft.com/office/drawing/2014/main" id="{E87FA368-45DC-4276-A257-F67A12B20F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50204" y="1524380"/>
              <a:ext cx="2095685" cy="1175182"/>
            </a:xfrm>
            <a:custGeom>
              <a:avLst/>
              <a:gdLst>
                <a:gd name="connsiteX0" fmla="*/ 1950434 w 2095685"/>
                <a:gd name="connsiteY0" fmla="*/ 0 h 1175182"/>
                <a:gd name="connsiteX1" fmla="*/ 2077307 w 2095685"/>
                <a:gd name="connsiteY1" fmla="*/ 479108 h 1175182"/>
                <a:gd name="connsiteX2" fmla="*/ 2089309 w 2095685"/>
                <a:gd name="connsiteY2" fmla="*/ 826008 h 1175182"/>
                <a:gd name="connsiteX3" fmla="*/ 1987582 w 2095685"/>
                <a:gd name="connsiteY3" fmla="*/ 1101185 h 1175182"/>
                <a:gd name="connsiteX4" fmla="*/ 1818037 w 2095685"/>
                <a:gd name="connsiteY4" fmla="*/ 1173004 h 1175182"/>
                <a:gd name="connsiteX5" fmla="*/ 1694402 w 2095685"/>
                <a:gd name="connsiteY5" fmla="*/ 1157097 h 1175182"/>
                <a:gd name="connsiteX6" fmla="*/ 1594676 w 2095685"/>
                <a:gd name="connsiteY6" fmla="*/ 1013555 h 1175182"/>
                <a:gd name="connsiteX7" fmla="*/ 1664494 w 2095685"/>
                <a:gd name="connsiteY7" fmla="*/ 790289 h 1175182"/>
                <a:gd name="connsiteX8" fmla="*/ 1684401 w 2095685"/>
                <a:gd name="connsiteY8" fmla="*/ 527114 h 1175182"/>
                <a:gd name="connsiteX9" fmla="*/ 1550765 w 2095685"/>
                <a:gd name="connsiteY9" fmla="*/ 343662 h 1175182"/>
                <a:gd name="connsiteX10" fmla="*/ 1315402 w 2095685"/>
                <a:gd name="connsiteY10" fmla="*/ 265938 h 1175182"/>
                <a:gd name="connsiteX11" fmla="*/ 876586 w 2095685"/>
                <a:gd name="connsiteY11" fmla="*/ 200120 h 1175182"/>
                <a:gd name="connsiteX12" fmla="*/ 591312 w 2095685"/>
                <a:gd name="connsiteY12" fmla="*/ 186119 h 1175182"/>
                <a:gd name="connsiteX13" fmla="*/ 0 w 2095685"/>
                <a:gd name="connsiteY13" fmla="*/ 16669 h 1175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95685" h="1175182">
                  <a:moveTo>
                    <a:pt x="1950434" y="0"/>
                  </a:moveTo>
                  <a:cubicBezTo>
                    <a:pt x="1973485" y="77629"/>
                    <a:pt x="2063115" y="399383"/>
                    <a:pt x="2077307" y="479108"/>
                  </a:cubicBezTo>
                  <a:cubicBezTo>
                    <a:pt x="2097786" y="593693"/>
                    <a:pt x="2100167" y="710089"/>
                    <a:pt x="2089309" y="826008"/>
                  </a:cubicBezTo>
                  <a:cubicBezTo>
                    <a:pt x="2079784" y="927545"/>
                    <a:pt x="2061401" y="1032891"/>
                    <a:pt x="1987582" y="1101185"/>
                  </a:cubicBezTo>
                  <a:cubicBezTo>
                    <a:pt x="1941481" y="1143762"/>
                    <a:pt x="1880616" y="1165670"/>
                    <a:pt x="1818037" y="1173004"/>
                  </a:cubicBezTo>
                  <a:cubicBezTo>
                    <a:pt x="1775746" y="1177957"/>
                    <a:pt x="1732693" y="1175195"/>
                    <a:pt x="1694402" y="1157097"/>
                  </a:cubicBezTo>
                  <a:cubicBezTo>
                    <a:pt x="1638110" y="1130427"/>
                    <a:pt x="1600295" y="1075373"/>
                    <a:pt x="1594676" y="1013555"/>
                  </a:cubicBezTo>
                  <a:cubicBezTo>
                    <a:pt x="1587532" y="934879"/>
                    <a:pt x="1635633" y="864870"/>
                    <a:pt x="1664494" y="790289"/>
                  </a:cubicBezTo>
                  <a:cubicBezTo>
                    <a:pt x="1696974" y="706279"/>
                    <a:pt x="1708594" y="613791"/>
                    <a:pt x="1684401" y="527114"/>
                  </a:cubicBezTo>
                  <a:cubicBezTo>
                    <a:pt x="1663351" y="451580"/>
                    <a:pt x="1616488" y="386620"/>
                    <a:pt x="1550765" y="343662"/>
                  </a:cubicBezTo>
                  <a:cubicBezTo>
                    <a:pt x="1480947" y="298133"/>
                    <a:pt x="1397508" y="282131"/>
                    <a:pt x="1315402" y="265938"/>
                  </a:cubicBezTo>
                  <a:cubicBezTo>
                    <a:pt x="1170051" y="237173"/>
                    <a:pt x="1024128" y="212027"/>
                    <a:pt x="876586" y="200120"/>
                  </a:cubicBezTo>
                  <a:cubicBezTo>
                    <a:pt x="781717" y="192500"/>
                    <a:pt x="686276" y="193643"/>
                    <a:pt x="591312" y="186119"/>
                  </a:cubicBezTo>
                  <a:cubicBezTo>
                    <a:pt x="465296" y="176213"/>
                    <a:pt x="160211" y="193453"/>
                    <a:pt x="0" y="16669"/>
                  </a:cubicBezTo>
                </a:path>
              </a:pathLst>
            </a:custGeom>
            <a:noFill/>
            <a:ln w="9525" cap="rnd">
              <a:solidFill>
                <a:schemeClr val="bg2">
                  <a:alpha val="25000"/>
                </a:schemeClr>
              </a:solidFill>
              <a:prstDash val="lgDash"/>
              <a:round/>
            </a:ln>
          </p:spPr>
          <p:txBody>
            <a:bodyPr rtlCol="0" anchor="ctr"/>
            <a:lstStyle/>
            <a:p>
              <a:endParaRPr lang="en-US"/>
            </a:p>
          </p:txBody>
        </p:sp>
      </p:grpSp>
      <p:sp>
        <p:nvSpPr>
          <p:cNvPr id="2" name="Title 1">
            <a:extLst>
              <a:ext uri="{FF2B5EF4-FFF2-40B4-BE49-F238E27FC236}">
                <a16:creationId xmlns:a16="http://schemas.microsoft.com/office/drawing/2014/main" id="{509F1919-2DC6-464C-999A-06CDADFB284C}"/>
              </a:ext>
            </a:extLst>
          </p:cNvPr>
          <p:cNvSpPr>
            <a:spLocks noGrp="1"/>
          </p:cNvSpPr>
          <p:nvPr>
            <p:ph type="ctrTitle"/>
          </p:nvPr>
        </p:nvSpPr>
        <p:spPr>
          <a:xfrm>
            <a:off x="994404" y="731041"/>
            <a:ext cx="10191942" cy="3173034"/>
          </a:xfrm>
        </p:spPr>
        <p:txBody>
          <a:bodyPr>
            <a:normAutofit/>
          </a:bodyPr>
          <a:lstStyle/>
          <a:p>
            <a:pPr algn="l"/>
            <a:r>
              <a:rPr lang="en-US" sz="2400">
                <a:solidFill>
                  <a:srgbClr val="FFFFFF"/>
                </a:solidFill>
                <a:latin typeface="Univers Extra Black" panose="020B0904020203040203" pitchFamily="34" charset="0"/>
              </a:rPr>
              <a:t>MARQUETTE UNIVERSITY &amp;</a:t>
            </a:r>
            <a:br>
              <a:rPr lang="en-US" sz="6600">
                <a:solidFill>
                  <a:srgbClr val="FFFFFF"/>
                </a:solidFill>
                <a:latin typeface="Univers Extra Black" panose="020B0904020203040203" pitchFamily="34" charset="0"/>
              </a:rPr>
            </a:br>
            <a:r>
              <a:rPr lang="en-US" sz="5400">
                <a:solidFill>
                  <a:srgbClr val="FFFFFF"/>
                </a:solidFill>
                <a:latin typeface="Univers Extra Black" panose="020B0904020203040203" pitchFamily="34" charset="0"/>
              </a:rPr>
              <a:t>CARING FOR OUR COMMON HOME</a:t>
            </a:r>
            <a:endParaRPr lang="en-US" sz="6600">
              <a:solidFill>
                <a:srgbClr val="FFFFFF"/>
              </a:solidFill>
              <a:latin typeface="Univers Extra Black" panose="020B0904020203040203" pitchFamily="34" charset="0"/>
            </a:endParaRPr>
          </a:p>
        </p:txBody>
      </p:sp>
      <p:sp>
        <p:nvSpPr>
          <p:cNvPr id="3" name="Subtitle 2">
            <a:extLst>
              <a:ext uri="{FF2B5EF4-FFF2-40B4-BE49-F238E27FC236}">
                <a16:creationId xmlns:a16="http://schemas.microsoft.com/office/drawing/2014/main" id="{418735BA-BD1B-4EE8-B35B-BCE51F1291DD}"/>
              </a:ext>
            </a:extLst>
          </p:cNvPr>
          <p:cNvSpPr>
            <a:spLocks noGrp="1"/>
          </p:cNvSpPr>
          <p:nvPr>
            <p:ph type="subTitle" idx="1"/>
          </p:nvPr>
        </p:nvSpPr>
        <p:spPr>
          <a:xfrm>
            <a:off x="1136091" y="3889894"/>
            <a:ext cx="9144000" cy="1265285"/>
          </a:xfrm>
        </p:spPr>
        <p:txBody>
          <a:bodyPr>
            <a:normAutofit/>
          </a:bodyPr>
          <a:lstStyle/>
          <a:p>
            <a:pPr algn="l"/>
            <a:r>
              <a:rPr lang="en-US" sz="2200">
                <a:solidFill>
                  <a:srgbClr val="FFFFFF"/>
                </a:solidFill>
                <a:latin typeface="Garamond" panose="02020404030301010803" pitchFamily="18" charset="0"/>
              </a:rPr>
              <a:t>SOUP WITH SUBSTANCE</a:t>
            </a:r>
          </a:p>
          <a:p>
            <a:pPr algn="l"/>
            <a:r>
              <a:rPr lang="en-US" sz="2200">
                <a:solidFill>
                  <a:srgbClr val="FFFFFF"/>
                </a:solidFill>
                <a:latin typeface="Garamond" panose="02020404030301010803" pitchFamily="18" charset="0"/>
              </a:rPr>
              <a:t>FALL 2022</a:t>
            </a:r>
          </a:p>
        </p:txBody>
      </p:sp>
      <p:grpSp>
        <p:nvGrpSpPr>
          <p:cNvPr id="60" name="Cross">
            <a:extLst>
              <a:ext uri="{FF2B5EF4-FFF2-40B4-BE49-F238E27FC236}">
                <a16:creationId xmlns:a16="http://schemas.microsoft.com/office/drawing/2014/main" id="{DDB99EF5-8801-40E2-83D3-196FADCBBA7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30939" y="3874229"/>
            <a:ext cx="118872" cy="118872"/>
            <a:chOff x="1175347" y="3733800"/>
            <a:chExt cx="118872" cy="118872"/>
          </a:xfrm>
        </p:grpSpPr>
        <p:cxnSp>
          <p:nvCxnSpPr>
            <p:cNvPr id="61" name="Straight Connector 60">
              <a:extLst>
                <a:ext uri="{FF2B5EF4-FFF2-40B4-BE49-F238E27FC236}">
                  <a16:creationId xmlns:a16="http://schemas.microsoft.com/office/drawing/2014/main" id="{50FE3A76-C0EC-41F2-92AD-1A75BA37712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34783" y="3733800"/>
              <a:ext cx="0" cy="118872"/>
            </a:xfrm>
            <a:prstGeom prst="line">
              <a:avLst/>
            </a:prstGeom>
            <a:ln w="12700">
              <a:solidFill>
                <a:schemeClr val="accent5"/>
              </a:solidFill>
            </a:ln>
          </p:spPr>
          <p:style>
            <a:lnRef idx="1">
              <a:schemeClr val="accent2"/>
            </a:lnRef>
            <a:fillRef idx="0">
              <a:schemeClr val="accent2"/>
            </a:fillRef>
            <a:effectRef idx="0">
              <a:schemeClr val="accent2"/>
            </a:effectRef>
            <a:fontRef idx="minor">
              <a:schemeClr val="tx1"/>
            </a:fontRef>
          </p:style>
        </p:cxnSp>
        <p:cxnSp>
          <p:nvCxnSpPr>
            <p:cNvPr id="62" name="Straight Connector 61">
              <a:extLst>
                <a:ext uri="{FF2B5EF4-FFF2-40B4-BE49-F238E27FC236}">
                  <a16:creationId xmlns:a16="http://schemas.microsoft.com/office/drawing/2014/main" id="{C22AF00A-AACB-4D06-A706-4231FD4EC6F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347" y="3793236"/>
              <a:ext cx="118872" cy="0"/>
            </a:xfrm>
            <a:prstGeom prst="line">
              <a:avLst/>
            </a:prstGeom>
            <a:ln w="12700">
              <a:solidFill>
                <a:schemeClr val="accent5"/>
              </a:solidFill>
            </a:ln>
          </p:spPr>
          <p:style>
            <a:lnRef idx="1">
              <a:schemeClr val="accent2"/>
            </a:lnRef>
            <a:fillRef idx="0">
              <a:schemeClr val="accent2"/>
            </a:fillRef>
            <a:effectRef idx="0">
              <a:schemeClr val="accent2"/>
            </a:effectRef>
            <a:fontRef idx="minor">
              <a:schemeClr val="tx1"/>
            </a:fontRef>
          </p:style>
        </p:cxnSp>
      </p:grpSp>
    </p:spTree>
    <p:extLst>
      <p:ext uri="{BB962C8B-B14F-4D97-AF65-F5344CB8AC3E}">
        <p14:creationId xmlns:p14="http://schemas.microsoft.com/office/powerpoint/2010/main" val="35721810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4" name="Rectangle 13">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grpSp>
        <p:nvGrpSpPr>
          <p:cNvPr id="16" name="Top Left">
            <a:extLst>
              <a:ext uri="{FF2B5EF4-FFF2-40B4-BE49-F238E27FC236}">
                <a16:creationId xmlns:a16="http://schemas.microsoft.com/office/drawing/2014/main" id="{DC655204-C06A-4A55-9BB4-C79C4AF9D6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3086"/>
            <a:ext cx="2198951" cy="3349518"/>
            <a:chOff x="10849" y="-3086"/>
            <a:chExt cx="2198951" cy="3349518"/>
          </a:xfrm>
        </p:grpSpPr>
        <p:sp>
          <p:nvSpPr>
            <p:cNvPr id="17" name="Freeform: Shape 16">
              <a:extLst>
                <a:ext uri="{FF2B5EF4-FFF2-40B4-BE49-F238E27FC236}">
                  <a16:creationId xmlns:a16="http://schemas.microsoft.com/office/drawing/2014/main" id="{F83BC876-5C0C-438A-8928-B1EC2E1E4D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lumMod val="65000"/>
                    <a:lumOff val="35000"/>
                  </a:schemeClr>
                </a:solidFill>
                <a:latin typeface="AvenirNext LT Pro Medium" panose="020B0504020202020204" pitchFamily="34" charset="0"/>
              </a:endParaRPr>
            </a:p>
          </p:txBody>
        </p:sp>
        <p:sp>
          <p:nvSpPr>
            <p:cNvPr id="18" name="Freeform: Shape 17">
              <a:extLst>
                <a:ext uri="{FF2B5EF4-FFF2-40B4-BE49-F238E27FC236}">
                  <a16:creationId xmlns:a16="http://schemas.microsoft.com/office/drawing/2014/main" id="{B9B3EEC1-86B7-4DB1-AB38-E2D7493927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p>
              <a:endParaRPr lang="en-US"/>
            </a:p>
          </p:txBody>
        </p:sp>
        <p:sp>
          <p:nvSpPr>
            <p:cNvPr id="19" name="Freeform: Shape 18">
              <a:extLst>
                <a:ext uri="{FF2B5EF4-FFF2-40B4-BE49-F238E27FC236}">
                  <a16:creationId xmlns:a16="http://schemas.microsoft.com/office/drawing/2014/main" id="{BEB2CD0B-3D3E-4CF3-92F5-7AE77C22C9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p>
              <a:endParaRPr lang="en-US"/>
            </a:p>
          </p:txBody>
        </p:sp>
        <p:sp>
          <p:nvSpPr>
            <p:cNvPr id="20" name="Freeform: Shape 19">
              <a:extLst>
                <a:ext uri="{FF2B5EF4-FFF2-40B4-BE49-F238E27FC236}">
                  <a16:creationId xmlns:a16="http://schemas.microsoft.com/office/drawing/2014/main" id="{01561934-15F2-4620-A65F-28EB73CD7D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p>
              <a:endParaRPr lang="en-US"/>
            </a:p>
          </p:txBody>
        </p:sp>
        <p:sp>
          <p:nvSpPr>
            <p:cNvPr id="21" name="Freeform: Shape 20">
              <a:extLst>
                <a:ext uri="{FF2B5EF4-FFF2-40B4-BE49-F238E27FC236}">
                  <a16:creationId xmlns:a16="http://schemas.microsoft.com/office/drawing/2014/main" id="{DB9278E2-D464-4DE2-B229-D3D02ED2B1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p>
              <a:endParaRPr lang="en-US"/>
            </a:p>
          </p:txBody>
        </p:sp>
        <p:sp>
          <p:nvSpPr>
            <p:cNvPr id="22" name="Freeform: Shape 21">
              <a:extLst>
                <a:ext uri="{FF2B5EF4-FFF2-40B4-BE49-F238E27FC236}">
                  <a16:creationId xmlns:a16="http://schemas.microsoft.com/office/drawing/2014/main" id="{67AA3CE0-412D-4C03-9203-878479E0A1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p>
              <a:endParaRPr lang="en-US"/>
            </a:p>
          </p:txBody>
        </p:sp>
        <p:sp>
          <p:nvSpPr>
            <p:cNvPr id="23" name="Freeform: Shape 22">
              <a:extLst>
                <a:ext uri="{FF2B5EF4-FFF2-40B4-BE49-F238E27FC236}">
                  <a16:creationId xmlns:a16="http://schemas.microsoft.com/office/drawing/2014/main" id="{85785346-E446-47E2-B3DD-C1C561E689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p>
              <a:endParaRPr lang="en-US"/>
            </a:p>
          </p:txBody>
        </p:sp>
        <p:sp>
          <p:nvSpPr>
            <p:cNvPr id="24" name="Freeform: Shape 23">
              <a:extLst>
                <a:ext uri="{FF2B5EF4-FFF2-40B4-BE49-F238E27FC236}">
                  <a16:creationId xmlns:a16="http://schemas.microsoft.com/office/drawing/2014/main" id="{0F6388E0-BD20-4901-B128-88D3D56A13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p>
              <a:endParaRPr lang="en-US"/>
            </a:p>
          </p:txBody>
        </p:sp>
      </p:grpSp>
      <p:sp>
        <p:nvSpPr>
          <p:cNvPr id="2" name="Title 1">
            <a:extLst>
              <a:ext uri="{FF2B5EF4-FFF2-40B4-BE49-F238E27FC236}">
                <a16:creationId xmlns:a16="http://schemas.microsoft.com/office/drawing/2014/main" id="{90B8BEE7-F15D-472D-B0ED-3F43D1947812}"/>
              </a:ext>
            </a:extLst>
          </p:cNvPr>
          <p:cNvSpPr>
            <a:spLocks noGrp="1"/>
          </p:cNvSpPr>
          <p:nvPr>
            <p:ph type="title"/>
          </p:nvPr>
        </p:nvSpPr>
        <p:spPr>
          <a:xfrm>
            <a:off x="628453" y="375904"/>
            <a:ext cx="9457747" cy="961761"/>
          </a:xfrm>
        </p:spPr>
        <p:txBody>
          <a:bodyPr>
            <a:normAutofit/>
          </a:bodyPr>
          <a:lstStyle/>
          <a:p>
            <a:r>
              <a:rPr lang="en-US">
                <a:solidFill>
                  <a:srgbClr val="003366"/>
                </a:solidFill>
                <a:latin typeface="Univers Extra Black" panose="020B0904020203040203" pitchFamily="34" charset="0"/>
              </a:rPr>
              <a:t>ADVOCATE</a:t>
            </a:r>
          </a:p>
        </p:txBody>
      </p:sp>
      <p:sp>
        <p:nvSpPr>
          <p:cNvPr id="9" name="Content Placeholder 8">
            <a:extLst>
              <a:ext uri="{FF2B5EF4-FFF2-40B4-BE49-F238E27FC236}">
                <a16:creationId xmlns:a16="http://schemas.microsoft.com/office/drawing/2014/main" id="{17E39133-1B5F-259B-B712-E1FBB0CC7C3C}"/>
              </a:ext>
            </a:extLst>
          </p:cNvPr>
          <p:cNvSpPr>
            <a:spLocks noGrp="1"/>
          </p:cNvSpPr>
          <p:nvPr>
            <p:ph idx="1"/>
          </p:nvPr>
        </p:nvSpPr>
        <p:spPr>
          <a:xfrm>
            <a:off x="693210" y="1330302"/>
            <a:ext cx="9856135" cy="4197395"/>
          </a:xfrm>
        </p:spPr>
        <p:txBody>
          <a:bodyPr>
            <a:normAutofit/>
          </a:bodyPr>
          <a:lstStyle/>
          <a:p>
            <a:pPr marL="0" indent="0">
              <a:buNone/>
            </a:pPr>
            <a:r>
              <a:rPr lang="en-US" sz="1800">
                <a:solidFill>
                  <a:schemeClr val="tx1"/>
                </a:solidFill>
                <a:latin typeface="Garamond" panose="02020404030301010803" pitchFamily="18" charset="0"/>
              </a:rPr>
              <a:t>.</a:t>
            </a:r>
          </a:p>
        </p:txBody>
      </p:sp>
      <p:grpSp>
        <p:nvGrpSpPr>
          <p:cNvPr id="26" name="Bottom Right">
            <a:extLst>
              <a:ext uri="{FF2B5EF4-FFF2-40B4-BE49-F238E27FC236}">
                <a16:creationId xmlns:a16="http://schemas.microsoft.com/office/drawing/2014/main" id="{4C476EAB-383B-48F9-B661-B049EB50AE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80400" y="3276601"/>
            <a:ext cx="4211600" cy="3581399"/>
            <a:chOff x="7980400" y="3276601"/>
            <a:chExt cx="4211600" cy="3581399"/>
          </a:xfrm>
        </p:grpSpPr>
        <p:sp>
          <p:nvSpPr>
            <p:cNvPr id="27" name="Freeform: Shape 26">
              <a:extLst>
                <a:ext uri="{FF2B5EF4-FFF2-40B4-BE49-F238E27FC236}">
                  <a16:creationId xmlns:a16="http://schemas.microsoft.com/office/drawing/2014/main" id="{3045FFB7-76A2-4C6F-A15F-23BF1597CB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439256" y="6178637"/>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lumMod val="65000"/>
                    <a:lumOff val="35000"/>
                  </a:schemeClr>
                </a:solidFill>
                <a:latin typeface="AvenirNext LT Pro Medium" panose="020B0504020202020204" pitchFamily="34" charset="0"/>
              </a:endParaRPr>
            </a:p>
          </p:txBody>
        </p:sp>
        <p:grpSp>
          <p:nvGrpSpPr>
            <p:cNvPr id="28" name="Graphic 157">
              <a:extLst>
                <a:ext uri="{FF2B5EF4-FFF2-40B4-BE49-F238E27FC236}">
                  <a16:creationId xmlns:a16="http://schemas.microsoft.com/office/drawing/2014/main" id="{F4E5EB5B-D417-4B20-9CBE-F3DCCA5F3D0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8"/>
              <a:chOff x="4114800" y="1423987"/>
              <a:chExt cx="3961542" cy="4007547"/>
            </a:xfrm>
            <a:noFill/>
          </p:grpSpPr>
          <p:sp>
            <p:nvSpPr>
              <p:cNvPr id="30" name="Freeform: Shape 29">
                <a:extLst>
                  <a:ext uri="{FF2B5EF4-FFF2-40B4-BE49-F238E27FC236}">
                    <a16:creationId xmlns:a16="http://schemas.microsoft.com/office/drawing/2014/main" id="{56643958-DAAD-4611-BCC7-9BDB5917C2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p>
                <a:endParaRPr lang="en-US"/>
              </a:p>
            </p:txBody>
          </p:sp>
          <p:sp>
            <p:nvSpPr>
              <p:cNvPr id="31" name="Freeform: Shape 30">
                <a:extLst>
                  <a:ext uri="{FF2B5EF4-FFF2-40B4-BE49-F238E27FC236}">
                    <a16:creationId xmlns:a16="http://schemas.microsoft.com/office/drawing/2014/main" id="{263D00C7-B9D3-4681-8C55-F137CBD364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p>
                <a:endParaRPr lang="en-US"/>
              </a:p>
            </p:txBody>
          </p:sp>
          <p:sp>
            <p:nvSpPr>
              <p:cNvPr id="32" name="Freeform: Shape 31">
                <a:extLst>
                  <a:ext uri="{FF2B5EF4-FFF2-40B4-BE49-F238E27FC236}">
                    <a16:creationId xmlns:a16="http://schemas.microsoft.com/office/drawing/2014/main" id="{0539B678-9BB9-4639-B9A4-4511639BB4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endParaRPr lang="en-US"/>
              </a:p>
            </p:txBody>
          </p:sp>
          <p:sp>
            <p:nvSpPr>
              <p:cNvPr id="33" name="Freeform: Shape 32">
                <a:extLst>
                  <a:ext uri="{FF2B5EF4-FFF2-40B4-BE49-F238E27FC236}">
                    <a16:creationId xmlns:a16="http://schemas.microsoft.com/office/drawing/2014/main" id="{C14F8CDF-D0D2-43AD-A7AB-0871C24A6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endParaRPr lang="en-US"/>
              </a:p>
            </p:txBody>
          </p:sp>
          <p:sp>
            <p:nvSpPr>
              <p:cNvPr id="34" name="Freeform: Shape 33">
                <a:extLst>
                  <a:ext uri="{FF2B5EF4-FFF2-40B4-BE49-F238E27FC236}">
                    <a16:creationId xmlns:a16="http://schemas.microsoft.com/office/drawing/2014/main" id="{25D54C27-D98D-4E8C-87BD-E0ECAB3BAE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p>
                <a:endParaRPr lang="en-US"/>
              </a:p>
            </p:txBody>
          </p:sp>
          <p:sp>
            <p:nvSpPr>
              <p:cNvPr id="35" name="Freeform: Shape 34">
                <a:extLst>
                  <a:ext uri="{FF2B5EF4-FFF2-40B4-BE49-F238E27FC236}">
                    <a16:creationId xmlns:a16="http://schemas.microsoft.com/office/drawing/2014/main" id="{CA10EDED-B646-4197-BF0C-C4A83018BA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p>
                <a:endParaRPr lang="en-US"/>
              </a:p>
            </p:txBody>
          </p:sp>
          <p:sp>
            <p:nvSpPr>
              <p:cNvPr id="36" name="Freeform: Shape 35">
                <a:extLst>
                  <a:ext uri="{FF2B5EF4-FFF2-40B4-BE49-F238E27FC236}">
                    <a16:creationId xmlns:a16="http://schemas.microsoft.com/office/drawing/2014/main" id="{B9B3D029-DC96-4655-89E2-D9387B3D56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p>
                <a:endParaRPr lang="en-US"/>
              </a:p>
            </p:txBody>
          </p:sp>
        </p:grpSp>
        <p:sp>
          <p:nvSpPr>
            <p:cNvPr id="29" name="Freeform: Shape 28">
              <a:extLst>
                <a:ext uri="{FF2B5EF4-FFF2-40B4-BE49-F238E27FC236}">
                  <a16:creationId xmlns:a16="http://schemas.microsoft.com/office/drawing/2014/main" id="{EF12D98D-E6A5-437D-830E-C5C0E7ACE1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8" name="TextBox 37">
            <a:extLst>
              <a:ext uri="{FF2B5EF4-FFF2-40B4-BE49-F238E27FC236}">
                <a16:creationId xmlns:a16="http://schemas.microsoft.com/office/drawing/2014/main" id="{B324C332-F7BB-4EE4-9D76-CBFDE3CCCBB9}"/>
              </a:ext>
            </a:extLst>
          </p:cNvPr>
          <p:cNvSpPr txBox="1"/>
          <p:nvPr/>
        </p:nvSpPr>
        <p:spPr>
          <a:xfrm>
            <a:off x="627049" y="1366950"/>
            <a:ext cx="4919240" cy="5488682"/>
          </a:xfrm>
          <a:prstGeom prst="rect">
            <a:avLst/>
          </a:prstGeom>
          <a:noFill/>
        </p:spPr>
        <p:txBody>
          <a:bodyPr wrap="square">
            <a:spAutoFit/>
          </a:bodyPr>
          <a:lstStyle/>
          <a:p>
            <a:pPr marL="228600" marR="0" lvl="0" indent="-228600" algn="l" defTabSz="914400" rtl="0" eaLnBrk="1" fontAlgn="auto" latinLnBrk="0" hangingPunct="1">
              <a:lnSpc>
                <a:spcPct val="100000"/>
              </a:lnSpc>
              <a:spcBef>
                <a:spcPts val="1000"/>
              </a:spcBef>
              <a:spcAft>
                <a:spcPts val="0"/>
              </a:spcAft>
              <a:buClr>
                <a:srgbClr val="7162FE"/>
              </a:buClr>
              <a:buSzTx/>
              <a:buFont typeface="Avenir Next LT Pro" panose="020B0504020202020204" pitchFamily="34" charset="0"/>
              <a:buChar char="+"/>
              <a:tabLst/>
              <a:defRPr/>
            </a:pPr>
            <a:r>
              <a:rPr kumimoji="0" lang="en-US" sz="2000" b="0" i="0" u="none" strike="noStrike" kern="1200" cap="none" spc="0" normalizeH="0" baseline="0" noProof="0">
                <a:ln>
                  <a:noFill/>
                </a:ln>
                <a:solidFill>
                  <a:schemeClr val="tx2">
                    <a:lumMod val="90000"/>
                    <a:lumOff val="10000"/>
                  </a:schemeClr>
                </a:solidFill>
                <a:effectLst/>
                <a:uLnTx/>
                <a:uFillTx/>
                <a:latin typeface="Garamond" panose="02020404030301010803" pitchFamily="18" charset="0"/>
                <a:ea typeface="+mn-ea"/>
                <a:cs typeface="+mn-cs"/>
              </a:rPr>
              <a:t>Student organizations supporting and advocating for climate change and the impact of the poor &amp; vulnerable</a:t>
            </a:r>
          </a:p>
          <a:p>
            <a:pPr marL="685800" lvl="1" indent="-228600">
              <a:spcBef>
                <a:spcPts val="1000"/>
              </a:spcBef>
              <a:buClr>
                <a:srgbClr val="7162FE"/>
              </a:buClr>
              <a:buFont typeface="Avenir Next LT Pro" panose="020B0504020202020204" pitchFamily="34" charset="0"/>
              <a:buChar char="+"/>
              <a:defRPr/>
            </a:pPr>
            <a:r>
              <a:rPr lang="en-US" sz="2000" b="0" i="0" u="none" strike="noStrike">
                <a:solidFill>
                  <a:schemeClr val="tx2">
                    <a:lumMod val="90000"/>
                    <a:lumOff val="10000"/>
                  </a:schemeClr>
                </a:solidFill>
                <a:effectLst/>
                <a:latin typeface="Garamond" panose="02020404030301010803" pitchFamily="18" charset="0"/>
              </a:rPr>
              <a:t>Students for An Environmentally Active Campus (SEAC)</a:t>
            </a:r>
            <a:r>
              <a:rPr lang="en-US" sz="2000" b="0" i="0">
                <a:solidFill>
                  <a:schemeClr val="tx2">
                    <a:lumMod val="90000"/>
                    <a:lumOff val="10000"/>
                  </a:schemeClr>
                </a:solidFill>
                <a:effectLst/>
                <a:latin typeface="Garamond" panose="02020404030301010803" pitchFamily="18" charset="0"/>
              </a:rPr>
              <a:t>​</a:t>
            </a:r>
          </a:p>
          <a:p>
            <a:pPr marL="685800" lvl="1" indent="-228600">
              <a:spcBef>
                <a:spcPts val="1000"/>
              </a:spcBef>
              <a:buClr>
                <a:srgbClr val="7162FE"/>
              </a:buClr>
              <a:buFont typeface="Avenir Next LT Pro" panose="020B0504020202020204" pitchFamily="34" charset="0"/>
              <a:buChar char="+"/>
              <a:defRPr/>
            </a:pPr>
            <a:r>
              <a:rPr lang="en-US" sz="2000" b="0" i="0" u="none" strike="noStrike">
                <a:solidFill>
                  <a:schemeClr val="tx2">
                    <a:lumMod val="90000"/>
                    <a:lumOff val="10000"/>
                  </a:schemeClr>
                </a:solidFill>
                <a:effectLst/>
                <a:latin typeface="Garamond" panose="02020404030301010803" pitchFamily="18" charset="0"/>
              </a:rPr>
              <a:t>Fossil Free Marquette</a:t>
            </a:r>
            <a:r>
              <a:rPr lang="en-US" sz="2000" b="0" i="0">
                <a:solidFill>
                  <a:schemeClr val="tx2">
                    <a:lumMod val="90000"/>
                    <a:lumOff val="10000"/>
                  </a:schemeClr>
                </a:solidFill>
                <a:effectLst/>
                <a:latin typeface="Garamond" panose="02020404030301010803" pitchFamily="18" charset="0"/>
              </a:rPr>
              <a:t>​</a:t>
            </a:r>
          </a:p>
          <a:p>
            <a:pPr marL="685800" lvl="1" indent="-228600">
              <a:spcBef>
                <a:spcPts val="1000"/>
              </a:spcBef>
              <a:buClr>
                <a:srgbClr val="7162FE"/>
              </a:buClr>
              <a:buFont typeface="Avenir Next LT Pro" panose="020B0504020202020204" pitchFamily="34" charset="0"/>
              <a:buChar char="+"/>
              <a:defRPr/>
            </a:pPr>
            <a:r>
              <a:rPr lang="en-US" sz="2000" b="0" i="0" u="none" strike="noStrike">
                <a:solidFill>
                  <a:schemeClr val="tx2">
                    <a:lumMod val="90000"/>
                    <a:lumOff val="10000"/>
                  </a:schemeClr>
                </a:solidFill>
                <a:effectLst/>
                <a:latin typeface="Garamond" panose="02020404030301010803" pitchFamily="18" charset="0"/>
              </a:rPr>
              <a:t>Native American Student Association </a:t>
            </a:r>
            <a:r>
              <a:rPr lang="en-US" sz="2000" b="0" i="0">
                <a:solidFill>
                  <a:schemeClr val="tx2">
                    <a:lumMod val="90000"/>
                    <a:lumOff val="10000"/>
                  </a:schemeClr>
                </a:solidFill>
                <a:effectLst/>
                <a:latin typeface="Garamond" panose="02020404030301010803" pitchFamily="18" charset="0"/>
              </a:rPr>
              <a:t>​</a:t>
            </a:r>
          </a:p>
          <a:p>
            <a:pPr marL="685800" lvl="1" indent="-228600">
              <a:spcBef>
                <a:spcPts val="1000"/>
              </a:spcBef>
              <a:buClr>
                <a:srgbClr val="7162FE"/>
              </a:buClr>
              <a:buFont typeface="Avenir Next LT Pro" panose="020B0504020202020204" pitchFamily="34" charset="0"/>
              <a:buChar char="+"/>
              <a:defRPr/>
            </a:pPr>
            <a:r>
              <a:rPr lang="en-US" sz="2000" b="0" i="0" u="none" strike="noStrike">
                <a:solidFill>
                  <a:schemeClr val="tx2">
                    <a:lumMod val="90000"/>
                    <a:lumOff val="10000"/>
                  </a:schemeClr>
                </a:solidFill>
                <a:effectLst/>
                <a:latin typeface="Garamond" panose="02020404030301010803" pitchFamily="18" charset="0"/>
              </a:rPr>
              <a:t>Ocean Conservation Club</a:t>
            </a:r>
          </a:p>
          <a:p>
            <a:pPr marL="685800" lvl="1" indent="-228600">
              <a:spcBef>
                <a:spcPts val="1000"/>
              </a:spcBef>
              <a:buClr>
                <a:srgbClr val="7162FE"/>
              </a:buClr>
              <a:buFont typeface="Avenir Next LT Pro" panose="020B0504020202020204" pitchFamily="34" charset="0"/>
              <a:buChar char="+"/>
              <a:defRPr/>
            </a:pPr>
            <a:r>
              <a:rPr lang="en-US" sz="2000">
                <a:solidFill>
                  <a:schemeClr val="tx2">
                    <a:lumMod val="90000"/>
                    <a:lumOff val="10000"/>
                  </a:schemeClr>
                </a:solidFill>
                <a:latin typeface="Garamond" panose="02020404030301010803" pitchFamily="18" charset="0"/>
              </a:rPr>
              <a:t>Biology Undergraduate Students</a:t>
            </a:r>
            <a:r>
              <a:rPr lang="en-US" sz="2000" b="0" i="0" u="none" strike="noStrike">
                <a:solidFill>
                  <a:schemeClr val="tx2">
                    <a:lumMod val="90000"/>
                    <a:lumOff val="10000"/>
                  </a:schemeClr>
                </a:solidFill>
                <a:effectLst/>
                <a:latin typeface="Garamond" panose="02020404030301010803" pitchFamily="18" charset="0"/>
              </a:rPr>
              <a:t> </a:t>
            </a:r>
            <a:r>
              <a:rPr lang="en-US" sz="2000" b="0" i="0">
                <a:solidFill>
                  <a:schemeClr val="tx2">
                    <a:lumMod val="90000"/>
                    <a:lumOff val="10000"/>
                  </a:schemeClr>
                </a:solidFill>
                <a:effectLst/>
                <a:latin typeface="Garamond" panose="02020404030301010803" pitchFamily="18" charset="0"/>
              </a:rPr>
              <a:t>​</a:t>
            </a:r>
          </a:p>
          <a:p>
            <a:pPr marL="228600" marR="0" lvl="0" indent="-228600" algn="l" defTabSz="914400" rtl="0" eaLnBrk="1" fontAlgn="auto" latinLnBrk="0" hangingPunct="1">
              <a:lnSpc>
                <a:spcPct val="100000"/>
              </a:lnSpc>
              <a:spcBef>
                <a:spcPts val="1000"/>
              </a:spcBef>
              <a:spcAft>
                <a:spcPts val="0"/>
              </a:spcAft>
              <a:buClr>
                <a:srgbClr val="7162FE"/>
              </a:buClr>
              <a:buSzTx/>
              <a:buFont typeface="Avenir Next LT Pro" panose="020B0504020202020204" pitchFamily="34" charset="0"/>
              <a:buChar char="+"/>
              <a:tabLst/>
              <a:defRPr/>
            </a:pPr>
            <a:endParaRPr kumimoji="0" lang="en-US" sz="2000" b="0" i="0" u="none" strike="noStrike" kern="1200" cap="none" spc="0" normalizeH="0" baseline="0" noProof="0">
              <a:ln>
                <a:noFill/>
              </a:ln>
              <a:solidFill>
                <a:schemeClr val="tx2">
                  <a:lumMod val="90000"/>
                  <a:lumOff val="10000"/>
                </a:schemeClr>
              </a:solidFill>
              <a:effectLst/>
              <a:uLnTx/>
              <a:uFillTx/>
              <a:latin typeface="Garamond" panose="02020404030301010803" pitchFamily="18" charset="0"/>
              <a:ea typeface="+mn-ea"/>
              <a:cs typeface="+mn-cs"/>
            </a:endParaRPr>
          </a:p>
          <a:p>
            <a:pPr marL="228600" marR="0" lvl="0" indent="-228600" algn="l" defTabSz="914400" rtl="0" eaLnBrk="1" fontAlgn="auto" latinLnBrk="0" hangingPunct="1">
              <a:lnSpc>
                <a:spcPct val="100000"/>
              </a:lnSpc>
              <a:spcBef>
                <a:spcPts val="1000"/>
              </a:spcBef>
              <a:spcAft>
                <a:spcPts val="0"/>
              </a:spcAft>
              <a:buClr>
                <a:srgbClr val="7162FE"/>
              </a:buClr>
              <a:buSzTx/>
              <a:buFont typeface="Avenir Next LT Pro" panose="020B0504020202020204" pitchFamily="34" charset="0"/>
              <a:buChar char="+"/>
              <a:tabLst/>
              <a:defRPr/>
            </a:pPr>
            <a:r>
              <a:rPr lang="en-US" sz="2000">
                <a:solidFill>
                  <a:schemeClr val="tx2">
                    <a:lumMod val="90000"/>
                    <a:lumOff val="10000"/>
                  </a:schemeClr>
                </a:solidFill>
                <a:latin typeface="Garamond" panose="02020404030301010803" pitchFamily="18" charset="0"/>
              </a:rPr>
              <a:t>Sustainability interns and students engage others in peer-to-peer education and outreach to provide deeper understanding. </a:t>
            </a:r>
          </a:p>
          <a:p>
            <a:pPr marL="685800" lvl="1" indent="-228600">
              <a:spcBef>
                <a:spcPts val="1000"/>
              </a:spcBef>
              <a:buClr>
                <a:srgbClr val="7162FE"/>
              </a:buClr>
              <a:buFont typeface="Avenir Next LT Pro" panose="020B0504020202020204" pitchFamily="34" charset="0"/>
              <a:buChar char="+"/>
              <a:defRPr/>
            </a:pPr>
            <a:endParaRPr kumimoji="0" lang="en-US" sz="2400" b="0" i="0" u="none" strike="noStrike" kern="1200" cap="none" spc="0" normalizeH="0" baseline="0" noProof="0">
              <a:ln>
                <a:noFill/>
              </a:ln>
              <a:solidFill>
                <a:srgbClr val="201449"/>
              </a:solidFill>
              <a:effectLst/>
              <a:uLnTx/>
              <a:uFillTx/>
              <a:latin typeface="Garamond" panose="02020404030301010803" pitchFamily="18" charset="0"/>
              <a:ea typeface="+mn-ea"/>
              <a:cs typeface="+mn-cs"/>
            </a:endParaRPr>
          </a:p>
        </p:txBody>
      </p:sp>
      <p:pic>
        <p:nvPicPr>
          <p:cNvPr id="6" name="Picture 5" descr="A group of people holding signs&#10;&#10;Description automatically generated with medium confidence">
            <a:extLst>
              <a:ext uri="{FF2B5EF4-FFF2-40B4-BE49-F238E27FC236}">
                <a16:creationId xmlns:a16="http://schemas.microsoft.com/office/drawing/2014/main" id="{B4BA8855-0550-42D7-AA26-25D4DE66F2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14368" y="3766750"/>
            <a:ext cx="3436420" cy="2592588"/>
          </a:xfrm>
          <a:prstGeom prst="rect">
            <a:avLst/>
          </a:prstGeom>
        </p:spPr>
      </p:pic>
      <p:pic>
        <p:nvPicPr>
          <p:cNvPr id="8" name="Picture 7" descr="A person and person holding signs&#10;&#10;Description automatically generated with medium confidence">
            <a:extLst>
              <a:ext uri="{FF2B5EF4-FFF2-40B4-BE49-F238E27FC236}">
                <a16:creationId xmlns:a16="http://schemas.microsoft.com/office/drawing/2014/main" id="{AAAB879C-E905-4E88-9555-51CFB38DFA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35060" y="3559200"/>
            <a:ext cx="2374584" cy="3156758"/>
          </a:xfrm>
          <a:prstGeom prst="rect">
            <a:avLst/>
          </a:prstGeom>
        </p:spPr>
      </p:pic>
      <p:pic>
        <p:nvPicPr>
          <p:cNvPr id="11" name="Picture 10" descr="A group of people sitting at tables&#10;&#10;Description automatically generated with low confidence">
            <a:extLst>
              <a:ext uri="{FF2B5EF4-FFF2-40B4-BE49-F238E27FC236}">
                <a16:creationId xmlns:a16="http://schemas.microsoft.com/office/drawing/2014/main" id="{44934FCC-5971-45B9-8EC0-3EBC932150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9245" y="1256948"/>
            <a:ext cx="3416958" cy="2264728"/>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ED66D6DE-1ABC-464B-819A-F80C7796D4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35060" y="482574"/>
            <a:ext cx="2365426" cy="2956783"/>
          </a:xfrm>
          <a:prstGeom prst="rect">
            <a:avLst/>
          </a:prstGeom>
        </p:spPr>
      </p:pic>
    </p:spTree>
    <p:extLst>
      <p:ext uri="{BB962C8B-B14F-4D97-AF65-F5344CB8AC3E}">
        <p14:creationId xmlns:p14="http://schemas.microsoft.com/office/powerpoint/2010/main" val="18554313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4" name="Rectangle 13">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grpSp>
        <p:nvGrpSpPr>
          <p:cNvPr id="16" name="Top Left">
            <a:extLst>
              <a:ext uri="{FF2B5EF4-FFF2-40B4-BE49-F238E27FC236}">
                <a16:creationId xmlns:a16="http://schemas.microsoft.com/office/drawing/2014/main" id="{DC655204-C06A-4A55-9BB4-C79C4AF9D6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3086"/>
            <a:ext cx="2198951" cy="3349518"/>
            <a:chOff x="10849" y="-3086"/>
            <a:chExt cx="2198951" cy="3349518"/>
          </a:xfrm>
        </p:grpSpPr>
        <p:sp>
          <p:nvSpPr>
            <p:cNvPr id="17" name="Freeform: Shape 16">
              <a:extLst>
                <a:ext uri="{FF2B5EF4-FFF2-40B4-BE49-F238E27FC236}">
                  <a16:creationId xmlns:a16="http://schemas.microsoft.com/office/drawing/2014/main" id="{F83BC876-5C0C-438A-8928-B1EC2E1E4D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lumMod val="65000"/>
                    <a:lumOff val="35000"/>
                  </a:schemeClr>
                </a:solidFill>
                <a:latin typeface="AvenirNext LT Pro Medium" panose="020B0504020202020204" pitchFamily="34" charset="0"/>
              </a:endParaRPr>
            </a:p>
          </p:txBody>
        </p:sp>
        <p:sp>
          <p:nvSpPr>
            <p:cNvPr id="18" name="Freeform: Shape 17">
              <a:extLst>
                <a:ext uri="{FF2B5EF4-FFF2-40B4-BE49-F238E27FC236}">
                  <a16:creationId xmlns:a16="http://schemas.microsoft.com/office/drawing/2014/main" id="{B9B3EEC1-86B7-4DB1-AB38-E2D7493927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p>
              <a:endParaRPr lang="en-US"/>
            </a:p>
          </p:txBody>
        </p:sp>
        <p:sp>
          <p:nvSpPr>
            <p:cNvPr id="19" name="Freeform: Shape 18">
              <a:extLst>
                <a:ext uri="{FF2B5EF4-FFF2-40B4-BE49-F238E27FC236}">
                  <a16:creationId xmlns:a16="http://schemas.microsoft.com/office/drawing/2014/main" id="{BEB2CD0B-3D3E-4CF3-92F5-7AE77C22C9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p>
              <a:endParaRPr lang="en-US"/>
            </a:p>
          </p:txBody>
        </p:sp>
        <p:sp>
          <p:nvSpPr>
            <p:cNvPr id="20" name="Freeform: Shape 19">
              <a:extLst>
                <a:ext uri="{FF2B5EF4-FFF2-40B4-BE49-F238E27FC236}">
                  <a16:creationId xmlns:a16="http://schemas.microsoft.com/office/drawing/2014/main" id="{01561934-15F2-4620-A65F-28EB73CD7D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p>
              <a:endParaRPr lang="en-US"/>
            </a:p>
          </p:txBody>
        </p:sp>
        <p:sp>
          <p:nvSpPr>
            <p:cNvPr id="21" name="Freeform: Shape 20">
              <a:extLst>
                <a:ext uri="{FF2B5EF4-FFF2-40B4-BE49-F238E27FC236}">
                  <a16:creationId xmlns:a16="http://schemas.microsoft.com/office/drawing/2014/main" id="{DB9278E2-D464-4DE2-B229-D3D02ED2B1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p>
              <a:endParaRPr lang="en-US"/>
            </a:p>
          </p:txBody>
        </p:sp>
        <p:sp>
          <p:nvSpPr>
            <p:cNvPr id="22" name="Freeform: Shape 21">
              <a:extLst>
                <a:ext uri="{FF2B5EF4-FFF2-40B4-BE49-F238E27FC236}">
                  <a16:creationId xmlns:a16="http://schemas.microsoft.com/office/drawing/2014/main" id="{67AA3CE0-412D-4C03-9203-878479E0A1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p>
              <a:endParaRPr lang="en-US"/>
            </a:p>
          </p:txBody>
        </p:sp>
        <p:sp>
          <p:nvSpPr>
            <p:cNvPr id="23" name="Freeform: Shape 22">
              <a:extLst>
                <a:ext uri="{FF2B5EF4-FFF2-40B4-BE49-F238E27FC236}">
                  <a16:creationId xmlns:a16="http://schemas.microsoft.com/office/drawing/2014/main" id="{85785346-E446-47E2-B3DD-C1C561E689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p>
              <a:endParaRPr lang="en-US"/>
            </a:p>
          </p:txBody>
        </p:sp>
        <p:sp>
          <p:nvSpPr>
            <p:cNvPr id="24" name="Freeform: Shape 23">
              <a:extLst>
                <a:ext uri="{FF2B5EF4-FFF2-40B4-BE49-F238E27FC236}">
                  <a16:creationId xmlns:a16="http://schemas.microsoft.com/office/drawing/2014/main" id="{0F6388E0-BD20-4901-B128-88D3D56A13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p>
              <a:endParaRPr lang="en-US"/>
            </a:p>
          </p:txBody>
        </p:sp>
      </p:grpSp>
      <p:sp>
        <p:nvSpPr>
          <p:cNvPr id="9" name="Content Placeholder 8">
            <a:extLst>
              <a:ext uri="{FF2B5EF4-FFF2-40B4-BE49-F238E27FC236}">
                <a16:creationId xmlns:a16="http://schemas.microsoft.com/office/drawing/2014/main" id="{17E39133-1B5F-259B-B712-E1FBB0CC7C3C}"/>
              </a:ext>
            </a:extLst>
          </p:cNvPr>
          <p:cNvSpPr>
            <a:spLocks noGrp="1"/>
          </p:cNvSpPr>
          <p:nvPr>
            <p:ph idx="1"/>
          </p:nvPr>
        </p:nvSpPr>
        <p:spPr>
          <a:xfrm>
            <a:off x="693210" y="1330302"/>
            <a:ext cx="9856135" cy="4197395"/>
          </a:xfrm>
        </p:spPr>
        <p:txBody>
          <a:bodyPr>
            <a:normAutofit/>
          </a:bodyPr>
          <a:lstStyle/>
          <a:p>
            <a:pPr marL="0" indent="0">
              <a:buNone/>
            </a:pPr>
            <a:r>
              <a:rPr lang="en-US" sz="1800">
                <a:solidFill>
                  <a:schemeClr val="tx1"/>
                </a:solidFill>
                <a:latin typeface="Garamond" panose="02020404030301010803" pitchFamily="18" charset="0"/>
              </a:rPr>
              <a:t>.</a:t>
            </a:r>
          </a:p>
        </p:txBody>
      </p:sp>
      <p:grpSp>
        <p:nvGrpSpPr>
          <p:cNvPr id="26" name="Bottom Right">
            <a:extLst>
              <a:ext uri="{FF2B5EF4-FFF2-40B4-BE49-F238E27FC236}">
                <a16:creationId xmlns:a16="http://schemas.microsoft.com/office/drawing/2014/main" id="{4C476EAB-383B-48F9-B661-B049EB50AE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80400" y="3276601"/>
            <a:ext cx="4211600" cy="3581399"/>
            <a:chOff x="7980400" y="3276601"/>
            <a:chExt cx="4211600" cy="3581399"/>
          </a:xfrm>
        </p:grpSpPr>
        <p:sp>
          <p:nvSpPr>
            <p:cNvPr id="27" name="Freeform: Shape 26">
              <a:extLst>
                <a:ext uri="{FF2B5EF4-FFF2-40B4-BE49-F238E27FC236}">
                  <a16:creationId xmlns:a16="http://schemas.microsoft.com/office/drawing/2014/main" id="{3045FFB7-76A2-4C6F-A15F-23BF1597CB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439256" y="6178637"/>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lumMod val="65000"/>
                    <a:lumOff val="35000"/>
                  </a:schemeClr>
                </a:solidFill>
                <a:latin typeface="AvenirNext LT Pro Medium" panose="020B0504020202020204" pitchFamily="34" charset="0"/>
              </a:endParaRPr>
            </a:p>
          </p:txBody>
        </p:sp>
        <p:grpSp>
          <p:nvGrpSpPr>
            <p:cNvPr id="28" name="Graphic 157">
              <a:extLst>
                <a:ext uri="{FF2B5EF4-FFF2-40B4-BE49-F238E27FC236}">
                  <a16:creationId xmlns:a16="http://schemas.microsoft.com/office/drawing/2014/main" id="{F4E5EB5B-D417-4B20-9CBE-F3DCCA5F3D0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8"/>
              <a:chOff x="4114800" y="1423987"/>
              <a:chExt cx="3961542" cy="4007547"/>
            </a:xfrm>
            <a:noFill/>
          </p:grpSpPr>
          <p:sp>
            <p:nvSpPr>
              <p:cNvPr id="30" name="Freeform: Shape 29">
                <a:extLst>
                  <a:ext uri="{FF2B5EF4-FFF2-40B4-BE49-F238E27FC236}">
                    <a16:creationId xmlns:a16="http://schemas.microsoft.com/office/drawing/2014/main" id="{56643958-DAAD-4611-BCC7-9BDB5917C2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p>
                <a:endParaRPr lang="en-US"/>
              </a:p>
            </p:txBody>
          </p:sp>
          <p:sp>
            <p:nvSpPr>
              <p:cNvPr id="31" name="Freeform: Shape 30">
                <a:extLst>
                  <a:ext uri="{FF2B5EF4-FFF2-40B4-BE49-F238E27FC236}">
                    <a16:creationId xmlns:a16="http://schemas.microsoft.com/office/drawing/2014/main" id="{263D00C7-B9D3-4681-8C55-F137CBD364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p>
                <a:endParaRPr lang="en-US"/>
              </a:p>
            </p:txBody>
          </p:sp>
          <p:sp>
            <p:nvSpPr>
              <p:cNvPr id="32" name="Freeform: Shape 31">
                <a:extLst>
                  <a:ext uri="{FF2B5EF4-FFF2-40B4-BE49-F238E27FC236}">
                    <a16:creationId xmlns:a16="http://schemas.microsoft.com/office/drawing/2014/main" id="{0539B678-9BB9-4639-B9A4-4511639BB4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endParaRPr lang="en-US"/>
              </a:p>
            </p:txBody>
          </p:sp>
          <p:sp>
            <p:nvSpPr>
              <p:cNvPr id="33" name="Freeform: Shape 32">
                <a:extLst>
                  <a:ext uri="{FF2B5EF4-FFF2-40B4-BE49-F238E27FC236}">
                    <a16:creationId xmlns:a16="http://schemas.microsoft.com/office/drawing/2014/main" id="{C14F8CDF-D0D2-43AD-A7AB-0871C24A6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endParaRPr lang="en-US"/>
              </a:p>
            </p:txBody>
          </p:sp>
          <p:sp>
            <p:nvSpPr>
              <p:cNvPr id="34" name="Freeform: Shape 33">
                <a:extLst>
                  <a:ext uri="{FF2B5EF4-FFF2-40B4-BE49-F238E27FC236}">
                    <a16:creationId xmlns:a16="http://schemas.microsoft.com/office/drawing/2014/main" id="{25D54C27-D98D-4E8C-87BD-E0ECAB3BAE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p>
                <a:endParaRPr lang="en-US"/>
              </a:p>
            </p:txBody>
          </p:sp>
          <p:sp>
            <p:nvSpPr>
              <p:cNvPr id="35" name="Freeform: Shape 34">
                <a:extLst>
                  <a:ext uri="{FF2B5EF4-FFF2-40B4-BE49-F238E27FC236}">
                    <a16:creationId xmlns:a16="http://schemas.microsoft.com/office/drawing/2014/main" id="{CA10EDED-B646-4197-BF0C-C4A83018BA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p>
                <a:endParaRPr lang="en-US"/>
              </a:p>
            </p:txBody>
          </p:sp>
          <p:sp>
            <p:nvSpPr>
              <p:cNvPr id="36" name="Freeform: Shape 35">
                <a:extLst>
                  <a:ext uri="{FF2B5EF4-FFF2-40B4-BE49-F238E27FC236}">
                    <a16:creationId xmlns:a16="http://schemas.microsoft.com/office/drawing/2014/main" id="{B9B3D029-DC96-4655-89E2-D9387B3D56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p>
                <a:endParaRPr lang="en-US"/>
              </a:p>
            </p:txBody>
          </p:sp>
        </p:grpSp>
        <p:sp>
          <p:nvSpPr>
            <p:cNvPr id="29" name="Freeform: Shape 28">
              <a:extLst>
                <a:ext uri="{FF2B5EF4-FFF2-40B4-BE49-F238E27FC236}">
                  <a16:creationId xmlns:a16="http://schemas.microsoft.com/office/drawing/2014/main" id="{EF12D98D-E6A5-437D-830E-C5C0E7ACE1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4" name="Picture 3" descr="A picture containing sky, outdoor, building, city&#10;&#10;Description automatically generated">
            <a:extLst>
              <a:ext uri="{FF2B5EF4-FFF2-40B4-BE49-F238E27FC236}">
                <a16:creationId xmlns:a16="http://schemas.microsoft.com/office/drawing/2014/main" id="{1622DCDA-1A41-41B0-973C-F185F4501851}"/>
              </a:ext>
            </a:extLst>
          </p:cNvPr>
          <p:cNvPicPr>
            <a:picLocks noChangeAspect="1"/>
          </p:cNvPicPr>
          <p:nvPr/>
        </p:nvPicPr>
        <p:blipFill>
          <a:blip r:embed="rId2">
            <a:alphaModFix amt="34000"/>
            <a:extLst>
              <a:ext uri="{28A0092B-C50C-407E-A947-70E740481C1C}">
                <a14:useLocalDpi xmlns:a14="http://schemas.microsoft.com/office/drawing/2010/main" val="0"/>
              </a:ext>
            </a:extLst>
          </a:blip>
          <a:stretch>
            <a:fillRect/>
          </a:stretch>
        </p:blipFill>
        <p:spPr>
          <a:xfrm>
            <a:off x="10849" y="-23502"/>
            <a:ext cx="12188952" cy="6864404"/>
          </a:xfrm>
          <a:prstGeom prst="rect">
            <a:avLst/>
          </a:prstGeom>
        </p:spPr>
      </p:pic>
      <p:sp>
        <p:nvSpPr>
          <p:cNvPr id="2" name="Title 1">
            <a:extLst>
              <a:ext uri="{FF2B5EF4-FFF2-40B4-BE49-F238E27FC236}">
                <a16:creationId xmlns:a16="http://schemas.microsoft.com/office/drawing/2014/main" id="{90B8BEE7-F15D-472D-B0ED-3F43D1947812}"/>
              </a:ext>
            </a:extLst>
          </p:cNvPr>
          <p:cNvSpPr>
            <a:spLocks noGrp="1"/>
          </p:cNvSpPr>
          <p:nvPr>
            <p:ph type="title"/>
          </p:nvPr>
        </p:nvSpPr>
        <p:spPr>
          <a:xfrm>
            <a:off x="628453" y="375904"/>
            <a:ext cx="9457747" cy="961761"/>
          </a:xfrm>
        </p:spPr>
        <p:txBody>
          <a:bodyPr>
            <a:normAutofit/>
          </a:bodyPr>
          <a:lstStyle/>
          <a:p>
            <a:r>
              <a:rPr lang="en-US">
                <a:solidFill>
                  <a:srgbClr val="003366"/>
                </a:solidFill>
                <a:latin typeface="Univers Extra Black" panose="020B0904020203040203" pitchFamily="34" charset="0"/>
              </a:rPr>
              <a:t>BE THE DIFFERENCE</a:t>
            </a:r>
          </a:p>
        </p:txBody>
      </p:sp>
      <p:sp>
        <p:nvSpPr>
          <p:cNvPr id="38" name="TextBox 37">
            <a:extLst>
              <a:ext uri="{FF2B5EF4-FFF2-40B4-BE49-F238E27FC236}">
                <a16:creationId xmlns:a16="http://schemas.microsoft.com/office/drawing/2014/main" id="{B324C332-F7BB-4EE4-9D76-CBFDE3CCCBB9}"/>
              </a:ext>
            </a:extLst>
          </p:cNvPr>
          <p:cNvSpPr txBox="1"/>
          <p:nvPr/>
        </p:nvSpPr>
        <p:spPr>
          <a:xfrm>
            <a:off x="627048" y="1471725"/>
            <a:ext cx="9902839" cy="5806718"/>
          </a:xfrm>
          <a:prstGeom prst="rect">
            <a:avLst/>
          </a:prstGeom>
          <a:noFill/>
        </p:spPr>
        <p:txBody>
          <a:bodyPr wrap="square" lIns="91440" tIns="45720" rIns="91440" bIns="45720" anchor="t">
            <a:spAutoFit/>
          </a:bodyPr>
          <a:lstStyle/>
          <a:p>
            <a:pPr marR="0" lvl="0" algn="l" defTabSz="914400" rtl="0" eaLnBrk="1" fontAlgn="auto" latinLnBrk="0" hangingPunct="1">
              <a:lnSpc>
                <a:spcPct val="100000"/>
              </a:lnSpc>
              <a:spcBef>
                <a:spcPts val="1000"/>
              </a:spcBef>
              <a:spcAft>
                <a:spcPts val="0"/>
              </a:spcAft>
              <a:buClr>
                <a:srgbClr val="7162FE"/>
              </a:buClr>
              <a:buSzTx/>
              <a:tabLst/>
              <a:defRPr/>
            </a:pPr>
            <a:r>
              <a:rPr kumimoji="0" lang="en-US" sz="2000" b="0" i="0" u="none" strike="noStrike" kern="1200" cap="none" spc="0" normalizeH="0" baseline="0" noProof="0">
                <a:ln>
                  <a:noFill/>
                </a:ln>
                <a:solidFill>
                  <a:srgbClr val="201449"/>
                </a:solidFill>
                <a:effectLst/>
                <a:uLnTx/>
                <a:uFillTx/>
                <a:latin typeface="Garamond"/>
              </a:rPr>
              <a:t>The </a:t>
            </a:r>
            <a:r>
              <a:rPr kumimoji="0" lang="en-US" sz="2000" b="1" i="0" u="none" strike="noStrike" kern="1200" cap="none" spc="0" normalizeH="0" baseline="0" noProof="0">
                <a:ln>
                  <a:noFill/>
                </a:ln>
                <a:solidFill>
                  <a:srgbClr val="201449"/>
                </a:solidFill>
                <a:effectLst/>
                <a:uLnTx/>
                <a:uFillTx/>
                <a:latin typeface="Garamond"/>
              </a:rPr>
              <a:t>integral ecology framework </a:t>
            </a:r>
            <a:r>
              <a:rPr kumimoji="0" lang="en-US" sz="2000" b="0" i="0" u="none" strike="noStrike" kern="1200" cap="none" spc="0" normalizeH="0" baseline="0" noProof="0">
                <a:ln>
                  <a:noFill/>
                </a:ln>
                <a:solidFill>
                  <a:srgbClr val="201449"/>
                </a:solidFill>
                <a:effectLst/>
                <a:uLnTx/>
                <a:uFillTx/>
                <a:latin typeface="Garamond"/>
              </a:rPr>
              <a:t>challenges us to deepen and broaden our compassion and to care for creation and the poor in our neighborhoods, nations and world.</a:t>
            </a:r>
            <a:endParaRPr lang="en-US" sz="2000" b="0" i="0" u="none" strike="noStrike" kern="1200" cap="none" spc="0" normalizeH="0" baseline="0" noProof="0">
              <a:ln>
                <a:noFill/>
              </a:ln>
              <a:solidFill>
                <a:srgbClr val="201449"/>
              </a:solidFill>
              <a:effectLst/>
              <a:uLnTx/>
              <a:uFillTx/>
              <a:latin typeface="Garamond" panose="02020404030301010803" pitchFamily="18" charset="0"/>
            </a:endParaRPr>
          </a:p>
          <a:p>
            <a:pPr marL="228600" indent="-228600">
              <a:spcBef>
                <a:spcPts val="1000"/>
              </a:spcBef>
              <a:buClr>
                <a:srgbClr val="7162FE"/>
              </a:buClr>
              <a:buFont typeface="Avenir Next LT Pro" panose="020B0504020202020204" pitchFamily="34" charset="0"/>
              <a:buChar char="+"/>
              <a:defRPr/>
            </a:pPr>
            <a:r>
              <a:rPr lang="en-US" sz="2000">
                <a:solidFill>
                  <a:srgbClr val="201449"/>
                </a:solidFill>
                <a:latin typeface="Garamond"/>
              </a:rPr>
              <a:t>Find a climate/environment/sustainability thread in course projects and coursework </a:t>
            </a:r>
          </a:p>
          <a:p>
            <a:pPr marL="228600" indent="-228600">
              <a:spcBef>
                <a:spcPts val="1000"/>
              </a:spcBef>
              <a:buClr>
                <a:srgbClr val="7162FE"/>
              </a:buClr>
              <a:buFont typeface="Avenir Next LT Pro" panose="020B0504020202020204" pitchFamily="34" charset="0"/>
              <a:buChar char="+"/>
              <a:defRPr/>
            </a:pPr>
            <a:r>
              <a:rPr lang="en-US" sz="2000">
                <a:solidFill>
                  <a:srgbClr val="201449"/>
                </a:solidFill>
                <a:latin typeface="Garamond"/>
              </a:rPr>
              <a:t>Use our campus as a living laboratory ---&gt; Good ideas can be put into action!</a:t>
            </a:r>
          </a:p>
          <a:p>
            <a:pPr marL="685800" lvl="1" indent="-228600">
              <a:spcBef>
                <a:spcPts val="1000"/>
              </a:spcBef>
              <a:buClr>
                <a:srgbClr val="7162FE"/>
              </a:buClr>
              <a:buFont typeface="Avenir Next LT Pro" panose="020B0504020202020204" pitchFamily="34" charset="0"/>
              <a:buChar char="+"/>
              <a:defRPr/>
            </a:pPr>
            <a:r>
              <a:rPr lang="en-US" sz="2000">
                <a:solidFill>
                  <a:srgbClr val="201449"/>
                </a:solidFill>
                <a:latin typeface="Garamond"/>
              </a:rPr>
              <a:t>Go Wild! Project</a:t>
            </a:r>
          </a:p>
          <a:p>
            <a:pPr marL="685800" lvl="1" indent="-228600">
              <a:spcBef>
                <a:spcPts val="1000"/>
              </a:spcBef>
              <a:buClr>
                <a:srgbClr val="7162FE"/>
              </a:buClr>
              <a:buFont typeface="Avenir Next LT Pro" panose="020B0504020202020204" pitchFamily="34" charset="0"/>
              <a:buChar char="+"/>
              <a:defRPr/>
            </a:pPr>
            <a:r>
              <a:rPr lang="en-US" sz="2000">
                <a:solidFill>
                  <a:srgbClr val="201449"/>
                </a:solidFill>
                <a:latin typeface="Garamond"/>
              </a:rPr>
              <a:t>Energy modeling and decarbonization</a:t>
            </a:r>
          </a:p>
          <a:p>
            <a:pPr marL="685800" lvl="1" indent="-228600">
              <a:spcBef>
                <a:spcPts val="1000"/>
              </a:spcBef>
              <a:buClr>
                <a:srgbClr val="7162FE"/>
              </a:buClr>
              <a:buFont typeface="Avenir Next LT Pro" panose="020B0504020202020204" pitchFamily="34" charset="0"/>
              <a:buChar char="+"/>
              <a:defRPr/>
            </a:pPr>
            <a:r>
              <a:rPr lang="en-US" sz="2000">
                <a:solidFill>
                  <a:srgbClr val="201449"/>
                </a:solidFill>
                <a:latin typeface="Garamond"/>
              </a:rPr>
              <a:t>Stormwater</a:t>
            </a:r>
          </a:p>
          <a:p>
            <a:pPr marL="685800" lvl="1" indent="-228600">
              <a:spcBef>
                <a:spcPts val="1000"/>
              </a:spcBef>
              <a:buClr>
                <a:srgbClr val="7162FE"/>
              </a:buClr>
              <a:buFont typeface="Avenir Next LT Pro" panose="020B0504020202020204" pitchFamily="34" charset="0"/>
              <a:buChar char="+"/>
              <a:defRPr/>
            </a:pPr>
            <a:r>
              <a:rPr lang="en-US" sz="2000">
                <a:solidFill>
                  <a:srgbClr val="201449"/>
                </a:solidFill>
                <a:latin typeface="Garamond"/>
              </a:rPr>
              <a:t>Economic and environmental costs of using goats for weed control over herbicides</a:t>
            </a:r>
          </a:p>
          <a:p>
            <a:pPr marL="685800" lvl="1" indent="-228600">
              <a:spcBef>
                <a:spcPts val="1000"/>
              </a:spcBef>
              <a:buClr>
                <a:srgbClr val="7162FE"/>
              </a:buClr>
              <a:buFont typeface="Avenir Next LT Pro" panose="020B0504020202020204" pitchFamily="34" charset="0"/>
              <a:buChar char="+"/>
              <a:defRPr/>
            </a:pPr>
            <a:r>
              <a:rPr lang="en-US" sz="2000">
                <a:solidFill>
                  <a:srgbClr val="201449"/>
                </a:solidFill>
                <a:latin typeface="Garamond"/>
              </a:rPr>
              <a:t>Could we plant, maintain a campus farm-what would it take?</a:t>
            </a:r>
          </a:p>
          <a:p>
            <a:pPr marL="228600" indent="-228600">
              <a:spcBef>
                <a:spcPts val="1000"/>
              </a:spcBef>
              <a:buClr>
                <a:srgbClr val="7162FE"/>
              </a:buClr>
              <a:buFont typeface="Avenir Next LT Pro" panose="020B0504020202020204" pitchFamily="34" charset="0"/>
              <a:buChar char="+"/>
              <a:defRPr/>
            </a:pPr>
            <a:r>
              <a:rPr lang="en-US" sz="2000">
                <a:solidFill>
                  <a:srgbClr val="201449"/>
                </a:solidFill>
                <a:latin typeface="Garamond"/>
              </a:rPr>
              <a:t>Make monthly, semester, or annual commitments to shift y</a:t>
            </a:r>
            <a:r>
              <a:rPr lang="en-US" sz="2400">
                <a:solidFill>
                  <a:srgbClr val="201449"/>
                </a:solidFill>
                <a:latin typeface="Garamond"/>
              </a:rPr>
              <a:t>our </a:t>
            </a:r>
            <a:r>
              <a:rPr lang="en-US" sz="2000">
                <a:solidFill>
                  <a:srgbClr val="201449"/>
                </a:solidFill>
                <a:latin typeface="Garamond"/>
              </a:rPr>
              <a:t>personal behaviors</a:t>
            </a:r>
            <a:r>
              <a:rPr lang="en-US" sz="2000" b="1">
                <a:solidFill>
                  <a:srgbClr val="201449"/>
                </a:solidFill>
                <a:latin typeface="Garamond"/>
              </a:rPr>
              <a:t> and commit to holding others accountable. </a:t>
            </a:r>
            <a:endParaRPr lang="en-US" sz="2400" b="1">
              <a:solidFill>
                <a:srgbClr val="201449"/>
              </a:solidFill>
              <a:latin typeface="Garamond"/>
            </a:endParaRPr>
          </a:p>
          <a:p>
            <a:pPr marL="228600" indent="-228600">
              <a:spcBef>
                <a:spcPts val="1000"/>
              </a:spcBef>
              <a:buClr>
                <a:srgbClr val="7162FE"/>
              </a:buClr>
              <a:buFont typeface="Avenir Next LT Pro" panose="020B0504020202020204" pitchFamily="34" charset="0"/>
              <a:buChar char="+"/>
              <a:defRPr/>
            </a:pPr>
            <a:r>
              <a:rPr lang="en-US" sz="2000">
                <a:solidFill>
                  <a:srgbClr val="201449"/>
                </a:solidFill>
                <a:latin typeface="Garamond"/>
              </a:rPr>
              <a:t>Climate mitigation, adaptation and species survival is an effort that requires the leadership of many. </a:t>
            </a:r>
            <a:endParaRPr lang="en-US" sz="2000" i="0" u="none" strike="noStrike" kern="1200" cap="none" spc="0" normalizeH="0" baseline="0" noProof="0">
              <a:ln>
                <a:noFill/>
              </a:ln>
              <a:solidFill>
                <a:srgbClr val="201449"/>
              </a:solidFill>
              <a:effectLst/>
              <a:uLnTx/>
              <a:uFillTx/>
              <a:latin typeface="Garamond"/>
            </a:endParaRPr>
          </a:p>
          <a:p>
            <a:pPr marL="228600" indent="-228600">
              <a:spcBef>
                <a:spcPts val="1000"/>
              </a:spcBef>
              <a:buClr>
                <a:srgbClr val="7162FE"/>
              </a:buClr>
              <a:buFont typeface="Avenir Next LT Pro" panose="020B0504020202020204" pitchFamily="34" charset="0"/>
              <a:buChar char="+"/>
              <a:defRPr/>
            </a:pPr>
            <a:endParaRPr lang="en-US" sz="2400">
              <a:solidFill>
                <a:srgbClr val="201449"/>
              </a:solidFill>
              <a:latin typeface="Univers Extra Black" panose="020B0904020203040203" pitchFamily="34" charset="0"/>
            </a:endParaRPr>
          </a:p>
        </p:txBody>
      </p:sp>
    </p:spTree>
    <p:extLst>
      <p:ext uri="{BB962C8B-B14F-4D97-AF65-F5344CB8AC3E}">
        <p14:creationId xmlns:p14="http://schemas.microsoft.com/office/powerpoint/2010/main" val="22019866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20">
            <a:extLst>
              <a:ext uri="{FF2B5EF4-FFF2-40B4-BE49-F238E27FC236}">
                <a16:creationId xmlns:a16="http://schemas.microsoft.com/office/drawing/2014/main" id="{3A6C273A-38F2-4D34-98BF-47B248862B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39" name="Rectangle 22">
            <a:extLst>
              <a:ext uri="{FF2B5EF4-FFF2-40B4-BE49-F238E27FC236}">
                <a16:creationId xmlns:a16="http://schemas.microsoft.com/office/drawing/2014/main" id="{2E2CF659-EE5D-432C-B47F-10AC4A48A3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59" name="Rectangle 24">
            <a:extLst>
              <a:ext uri="{FF2B5EF4-FFF2-40B4-BE49-F238E27FC236}">
                <a16:creationId xmlns:a16="http://schemas.microsoft.com/office/drawing/2014/main" id="{683AA549-1F0C-46E0-AAD8-DC3DC6CA61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icture containing grass, sky, outdoor, nature&#10;&#10;Description automatically generated">
            <a:extLst>
              <a:ext uri="{FF2B5EF4-FFF2-40B4-BE49-F238E27FC236}">
                <a16:creationId xmlns:a16="http://schemas.microsoft.com/office/drawing/2014/main" id="{D2EF8037-26E5-4522-9A7C-154DEFDAE596}"/>
              </a:ext>
            </a:extLst>
          </p:cNvPr>
          <p:cNvPicPr>
            <a:picLocks noChangeAspect="1"/>
          </p:cNvPicPr>
          <p:nvPr/>
        </p:nvPicPr>
        <p:blipFill rotWithShape="1">
          <a:blip r:embed="rId2">
            <a:alphaModFix amt="31000"/>
            <a:extLst>
              <a:ext uri="{28A0092B-C50C-407E-A947-70E740481C1C}">
                <a14:useLocalDpi xmlns:a14="http://schemas.microsoft.com/office/drawing/2010/main" val="0"/>
              </a:ext>
            </a:extLst>
          </a:blip>
          <a:srcRect l="5" r="1" b="1"/>
          <a:stretch/>
        </p:blipFill>
        <p:spPr>
          <a:xfrm>
            <a:off x="20" y="10"/>
            <a:ext cx="12188932" cy="6856614"/>
          </a:xfrm>
          <a:prstGeom prst="rect">
            <a:avLst/>
          </a:prstGeom>
        </p:spPr>
      </p:pic>
      <p:grpSp>
        <p:nvGrpSpPr>
          <p:cNvPr id="63" name="Bottom Right">
            <a:extLst>
              <a:ext uri="{FF2B5EF4-FFF2-40B4-BE49-F238E27FC236}">
                <a16:creationId xmlns:a16="http://schemas.microsoft.com/office/drawing/2014/main" id="{7B2F7E43-35EC-4103-9D95-2ACDB00387C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80400" y="3276601"/>
            <a:ext cx="4211600" cy="3581399"/>
            <a:chOff x="7980400" y="3276601"/>
            <a:chExt cx="4211600" cy="3581399"/>
          </a:xfrm>
        </p:grpSpPr>
        <p:grpSp>
          <p:nvGrpSpPr>
            <p:cNvPr id="28" name="Graphic 157">
              <a:extLst>
                <a:ext uri="{FF2B5EF4-FFF2-40B4-BE49-F238E27FC236}">
                  <a16:creationId xmlns:a16="http://schemas.microsoft.com/office/drawing/2014/main" id="{4CBE545A-C704-48FA-8193-05D4FDAA210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8"/>
              <a:chOff x="4114800" y="1423987"/>
              <a:chExt cx="3961542" cy="4007547"/>
            </a:xfrm>
            <a:noFill/>
          </p:grpSpPr>
          <p:sp>
            <p:nvSpPr>
              <p:cNvPr id="30" name="Freeform: Shape 29">
                <a:extLst>
                  <a:ext uri="{FF2B5EF4-FFF2-40B4-BE49-F238E27FC236}">
                    <a16:creationId xmlns:a16="http://schemas.microsoft.com/office/drawing/2014/main" id="{DFC12F8B-A54C-43DD-B393-14555547B6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bg2">
                    <a:alpha val="35000"/>
                  </a:schemeClr>
                </a:solidFill>
                <a:prstDash val="lgDash"/>
                <a:round/>
              </a:ln>
            </p:spPr>
            <p:txBody>
              <a:bodyPr rtlCol="0" anchor="ctr"/>
              <a:lstStyle/>
              <a:p>
                <a:endParaRPr lang="en-US"/>
              </a:p>
            </p:txBody>
          </p:sp>
          <p:sp>
            <p:nvSpPr>
              <p:cNvPr id="31" name="Freeform: Shape 30">
                <a:extLst>
                  <a:ext uri="{FF2B5EF4-FFF2-40B4-BE49-F238E27FC236}">
                    <a16:creationId xmlns:a16="http://schemas.microsoft.com/office/drawing/2014/main" id="{E3B33274-B053-4224-A5A0-B90126BFFF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bg2">
                    <a:alpha val="35000"/>
                  </a:schemeClr>
                </a:solidFill>
                <a:prstDash val="lgDash"/>
                <a:round/>
              </a:ln>
            </p:spPr>
            <p:txBody>
              <a:bodyPr rtlCol="0" anchor="ctr"/>
              <a:lstStyle/>
              <a:p>
                <a:endParaRPr lang="en-US"/>
              </a:p>
            </p:txBody>
          </p:sp>
          <p:sp>
            <p:nvSpPr>
              <p:cNvPr id="32" name="Freeform: Shape 31">
                <a:extLst>
                  <a:ext uri="{FF2B5EF4-FFF2-40B4-BE49-F238E27FC236}">
                    <a16:creationId xmlns:a16="http://schemas.microsoft.com/office/drawing/2014/main" id="{1C7170C7-58C1-4C2A-BCB1-A35DA8E12D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bg2">
                    <a:alpha val="35000"/>
                  </a:schemeClr>
                </a:solidFill>
                <a:prstDash val="lgDash"/>
                <a:round/>
              </a:ln>
            </p:spPr>
            <p:txBody>
              <a:bodyPr rtlCol="0" anchor="ctr"/>
              <a:lstStyle/>
              <a:p>
                <a:endParaRPr lang="en-US"/>
              </a:p>
            </p:txBody>
          </p:sp>
          <p:sp>
            <p:nvSpPr>
              <p:cNvPr id="33" name="Freeform: Shape 32">
                <a:extLst>
                  <a:ext uri="{FF2B5EF4-FFF2-40B4-BE49-F238E27FC236}">
                    <a16:creationId xmlns:a16="http://schemas.microsoft.com/office/drawing/2014/main" id="{5931EDD4-C978-4F30-9A9D-2C5D3B3E4B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bg2">
                    <a:alpha val="35000"/>
                  </a:schemeClr>
                </a:solidFill>
                <a:prstDash val="lgDash"/>
                <a:round/>
              </a:ln>
            </p:spPr>
            <p:txBody>
              <a:bodyPr rtlCol="0" anchor="ctr"/>
              <a:lstStyle/>
              <a:p>
                <a:endParaRPr lang="en-US"/>
              </a:p>
            </p:txBody>
          </p:sp>
          <p:sp>
            <p:nvSpPr>
              <p:cNvPr id="34" name="Freeform: Shape 33">
                <a:extLst>
                  <a:ext uri="{FF2B5EF4-FFF2-40B4-BE49-F238E27FC236}">
                    <a16:creationId xmlns:a16="http://schemas.microsoft.com/office/drawing/2014/main" id="{3E984CF3-8D55-4CD4-8256-69FDFE61C1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bg2">
                    <a:alpha val="35000"/>
                  </a:schemeClr>
                </a:solidFill>
                <a:prstDash val="lgDash"/>
                <a:round/>
              </a:ln>
            </p:spPr>
            <p:txBody>
              <a:bodyPr rtlCol="0" anchor="ctr"/>
              <a:lstStyle/>
              <a:p>
                <a:endParaRPr lang="en-US"/>
              </a:p>
            </p:txBody>
          </p:sp>
          <p:sp>
            <p:nvSpPr>
              <p:cNvPr id="35" name="Freeform: Shape 34">
                <a:extLst>
                  <a:ext uri="{FF2B5EF4-FFF2-40B4-BE49-F238E27FC236}">
                    <a16:creationId xmlns:a16="http://schemas.microsoft.com/office/drawing/2014/main" id="{E9CC4F5D-4692-4689-807E-46C4886AD3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bg2">
                    <a:alpha val="35000"/>
                  </a:schemeClr>
                </a:solidFill>
                <a:prstDash val="lgDash"/>
                <a:round/>
              </a:ln>
            </p:spPr>
            <p:txBody>
              <a:bodyPr rtlCol="0" anchor="ctr"/>
              <a:lstStyle/>
              <a:p>
                <a:endParaRPr lang="en-US"/>
              </a:p>
            </p:txBody>
          </p:sp>
          <p:sp>
            <p:nvSpPr>
              <p:cNvPr id="36" name="Freeform: Shape 35">
                <a:extLst>
                  <a:ext uri="{FF2B5EF4-FFF2-40B4-BE49-F238E27FC236}">
                    <a16:creationId xmlns:a16="http://schemas.microsoft.com/office/drawing/2014/main" id="{B872E016-A490-4CAF-AAC9-3EE29CBD4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bg2">
                    <a:alpha val="35000"/>
                  </a:schemeClr>
                </a:solidFill>
                <a:prstDash val="lgDash"/>
                <a:round/>
              </a:ln>
            </p:spPr>
            <p:txBody>
              <a:bodyPr rtlCol="0" anchor="ctr"/>
              <a:lstStyle/>
              <a:p>
                <a:endParaRPr lang="en-US"/>
              </a:p>
            </p:txBody>
          </p:sp>
        </p:grpSp>
        <p:sp>
          <p:nvSpPr>
            <p:cNvPr id="29" name="Freeform: Shape 28">
              <a:extLst>
                <a:ext uri="{FF2B5EF4-FFF2-40B4-BE49-F238E27FC236}">
                  <a16:creationId xmlns:a16="http://schemas.microsoft.com/office/drawing/2014/main" id="{594A6B7E-847F-437A-BC2F-A78EE3F87D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8" name="Footer Placeholder 42">
            <a:extLst>
              <a:ext uri="{FF2B5EF4-FFF2-40B4-BE49-F238E27FC236}">
                <a16:creationId xmlns:a16="http://schemas.microsoft.com/office/drawing/2014/main" id="{03E51277-1095-412F-913B-8FA8021AA626}"/>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000" cap="all" spc="200">
              <a:latin typeface="Segoe UI Semilight" panose="020B0402040204020203" pitchFamily="34" charset="0"/>
              <a:cs typeface="Segoe UI Semilight" panose="020B0402040204020203" pitchFamily="34" charset="0"/>
            </a:endParaRPr>
          </a:p>
        </p:txBody>
      </p:sp>
      <p:grpSp>
        <p:nvGrpSpPr>
          <p:cNvPr id="40" name="Top Left">
            <a:extLst>
              <a:ext uri="{FF2B5EF4-FFF2-40B4-BE49-F238E27FC236}">
                <a16:creationId xmlns:a16="http://schemas.microsoft.com/office/drawing/2014/main" id="{96F2112D-BBBE-46A6-B66D-A3F02ED3284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087"/>
            <a:ext cx="7921775" cy="6887020"/>
            <a:chOff x="3662362" y="1504950"/>
            <a:chExt cx="4411694" cy="3835431"/>
          </a:xfrm>
          <a:noFill/>
        </p:grpSpPr>
        <p:sp>
          <p:nvSpPr>
            <p:cNvPr id="41" name="Freeform: Shape 40">
              <a:extLst>
                <a:ext uri="{FF2B5EF4-FFF2-40B4-BE49-F238E27FC236}">
                  <a16:creationId xmlns:a16="http://schemas.microsoft.com/office/drawing/2014/main" id="{712269F1-E4D6-4EEB-8A0F-059FAFC408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95342" y="1540859"/>
              <a:ext cx="2478714" cy="3799522"/>
            </a:xfrm>
            <a:custGeom>
              <a:avLst/>
              <a:gdLst>
                <a:gd name="connsiteX0" fmla="*/ 545711 w 2478714"/>
                <a:gd name="connsiteY0" fmla="*/ 3799523 h 3799522"/>
                <a:gd name="connsiteX1" fmla="*/ 280820 w 2478714"/>
                <a:gd name="connsiteY1" fmla="*/ 3178874 h 3799522"/>
                <a:gd name="connsiteX2" fmla="*/ 43076 w 2478714"/>
                <a:gd name="connsiteY2" fmla="*/ 2663762 h 3799522"/>
                <a:gd name="connsiteX3" fmla="*/ 3167 w 2478714"/>
                <a:gd name="connsiteY3" fmla="*/ 2344769 h 3799522"/>
                <a:gd name="connsiteX4" fmla="*/ 117943 w 2478714"/>
                <a:gd name="connsiteY4" fmla="*/ 1976723 h 3799522"/>
                <a:gd name="connsiteX5" fmla="*/ 224242 w 2478714"/>
                <a:gd name="connsiteY5" fmla="*/ 1744123 h 3799522"/>
                <a:gd name="connsiteX6" fmla="*/ 447222 w 2478714"/>
                <a:gd name="connsiteY6" fmla="*/ 1569244 h 3799522"/>
                <a:gd name="connsiteX7" fmla="*/ 708588 w 2478714"/>
                <a:gd name="connsiteY7" fmla="*/ 1598295 h 3799522"/>
                <a:gd name="connsiteX8" fmla="*/ 1024532 w 2478714"/>
                <a:gd name="connsiteY8" fmla="*/ 1741837 h 3799522"/>
                <a:gd name="connsiteX9" fmla="*/ 1538692 w 2478714"/>
                <a:gd name="connsiteY9" fmla="*/ 1773460 h 3799522"/>
                <a:gd name="connsiteX10" fmla="*/ 1869019 w 2478714"/>
                <a:gd name="connsiteY10" fmla="*/ 1650016 h 3799522"/>
                <a:gd name="connsiteX11" fmla="*/ 2124670 w 2478714"/>
                <a:gd name="connsiteY11" fmla="*/ 1515047 h 3799522"/>
                <a:gd name="connsiteX12" fmla="*/ 2334410 w 2478714"/>
                <a:gd name="connsiteY12" fmla="*/ 1305401 h 3799522"/>
                <a:gd name="connsiteX13" fmla="*/ 2430232 w 2478714"/>
                <a:gd name="connsiteY13" fmla="*/ 933164 h 3799522"/>
                <a:gd name="connsiteX14" fmla="*/ 2430232 w 2478714"/>
                <a:gd name="connsiteY14" fmla="*/ 571786 h 3799522"/>
                <a:gd name="connsiteX15" fmla="*/ 2445472 w 2478714"/>
                <a:gd name="connsiteY15" fmla="*/ 315659 h 3799522"/>
                <a:gd name="connsiteX16" fmla="*/ 2478714 w 2478714"/>
                <a:gd name="connsiteY16" fmla="*/ 0 h 3799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78714" h="3799522">
                  <a:moveTo>
                    <a:pt x="545711" y="3799523"/>
                  </a:moveTo>
                  <a:cubicBezTo>
                    <a:pt x="492847" y="3532346"/>
                    <a:pt x="330541" y="3270313"/>
                    <a:pt x="280820" y="3178874"/>
                  </a:cubicBezTo>
                  <a:cubicBezTo>
                    <a:pt x="190047" y="3012281"/>
                    <a:pt x="98988" y="2844832"/>
                    <a:pt x="43076" y="2663762"/>
                  </a:cubicBezTo>
                  <a:cubicBezTo>
                    <a:pt x="11072" y="2560130"/>
                    <a:pt x="-7882" y="2452402"/>
                    <a:pt x="3167" y="2344769"/>
                  </a:cubicBezTo>
                  <a:cubicBezTo>
                    <a:pt x="16311" y="2216468"/>
                    <a:pt x="71175" y="2097310"/>
                    <a:pt x="117943" y="1976723"/>
                  </a:cubicBezTo>
                  <a:cubicBezTo>
                    <a:pt x="148899" y="1896904"/>
                    <a:pt x="177569" y="1815751"/>
                    <a:pt x="224242" y="1744123"/>
                  </a:cubicBezTo>
                  <a:cubicBezTo>
                    <a:pt x="277677" y="1662017"/>
                    <a:pt x="352829" y="1593437"/>
                    <a:pt x="447222" y="1569244"/>
                  </a:cubicBezTo>
                  <a:cubicBezTo>
                    <a:pt x="534090" y="1547051"/>
                    <a:pt x="624387" y="1565910"/>
                    <a:pt x="708588" y="1598295"/>
                  </a:cubicBezTo>
                  <a:cubicBezTo>
                    <a:pt x="816697" y="1640015"/>
                    <a:pt x="915948" y="1701546"/>
                    <a:pt x="1024532" y="1741837"/>
                  </a:cubicBezTo>
                  <a:cubicBezTo>
                    <a:pt x="1188743" y="1802797"/>
                    <a:pt x="1367814" y="1811750"/>
                    <a:pt x="1538692" y="1773460"/>
                  </a:cubicBezTo>
                  <a:cubicBezTo>
                    <a:pt x="1653659" y="1747647"/>
                    <a:pt x="1761863" y="1699355"/>
                    <a:pt x="1869019" y="1650016"/>
                  </a:cubicBezTo>
                  <a:cubicBezTo>
                    <a:pt x="1956744" y="1609630"/>
                    <a:pt x="2044279" y="1568291"/>
                    <a:pt x="2124670" y="1515047"/>
                  </a:cubicBezTo>
                  <a:cubicBezTo>
                    <a:pt x="2208204" y="1459706"/>
                    <a:pt x="2282976" y="1391222"/>
                    <a:pt x="2334410" y="1305401"/>
                  </a:cubicBezTo>
                  <a:cubicBezTo>
                    <a:pt x="2401181" y="1194054"/>
                    <a:pt x="2423565" y="1063276"/>
                    <a:pt x="2430232" y="933164"/>
                  </a:cubicBezTo>
                  <a:cubicBezTo>
                    <a:pt x="2436423" y="812864"/>
                    <a:pt x="2428517" y="692277"/>
                    <a:pt x="2430232" y="571786"/>
                  </a:cubicBezTo>
                  <a:cubicBezTo>
                    <a:pt x="2431470" y="486251"/>
                    <a:pt x="2438233" y="400907"/>
                    <a:pt x="2445472" y="315659"/>
                  </a:cubicBezTo>
                  <a:cubicBezTo>
                    <a:pt x="2454426" y="210217"/>
                    <a:pt x="2463284" y="104680"/>
                    <a:pt x="2478714" y="0"/>
                  </a:cubicBezTo>
                </a:path>
              </a:pathLst>
            </a:custGeom>
            <a:noFill/>
            <a:ln w="9525" cap="rnd">
              <a:solidFill>
                <a:schemeClr val="bg2">
                  <a:alpha val="25000"/>
                </a:schemeClr>
              </a:solidFill>
              <a:prstDash val="lgDash"/>
              <a:round/>
            </a:ln>
          </p:spPr>
          <p:txBody>
            <a:bodyPr rtlCol="0" anchor="ctr"/>
            <a:lstStyle/>
            <a:p>
              <a:endParaRPr lang="en-US"/>
            </a:p>
          </p:txBody>
        </p:sp>
        <p:sp>
          <p:nvSpPr>
            <p:cNvPr id="42" name="Freeform: Shape 41">
              <a:extLst>
                <a:ext uri="{FF2B5EF4-FFF2-40B4-BE49-F238E27FC236}">
                  <a16:creationId xmlns:a16="http://schemas.microsoft.com/office/drawing/2014/main" id="{088D87B2-D2A4-4577-89DC-7AF275C017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71982" y="2388008"/>
              <a:ext cx="2302192" cy="2952373"/>
            </a:xfrm>
            <a:custGeom>
              <a:avLst/>
              <a:gdLst>
                <a:gd name="connsiteX0" fmla="*/ 2302193 w 2302192"/>
                <a:gd name="connsiteY0" fmla="*/ 2952373 h 2952373"/>
                <a:gd name="connsiteX1" fmla="*/ 2022729 w 2302192"/>
                <a:gd name="connsiteY1" fmla="*/ 2442309 h 2952373"/>
                <a:gd name="connsiteX2" fmla="*/ 1834039 w 2302192"/>
                <a:gd name="connsiteY2" fmla="*/ 1937199 h 2952373"/>
                <a:gd name="connsiteX3" fmla="*/ 1789748 w 2302192"/>
                <a:gd name="connsiteY3" fmla="*/ 1609063 h 2952373"/>
                <a:gd name="connsiteX4" fmla="*/ 1870139 w 2302192"/>
                <a:gd name="connsiteY4" fmla="*/ 1183962 h 2952373"/>
                <a:gd name="connsiteX5" fmla="*/ 2021110 w 2302192"/>
                <a:gd name="connsiteY5" fmla="*/ 743621 h 2952373"/>
                <a:gd name="connsiteX6" fmla="*/ 2010061 w 2302192"/>
                <a:gd name="connsiteY6" fmla="*/ 342047 h 2952373"/>
                <a:gd name="connsiteX7" fmla="*/ 1867376 w 2302192"/>
                <a:gd name="connsiteY7" fmla="*/ 55440 h 2952373"/>
                <a:gd name="connsiteX8" fmla="*/ 1652683 w 2302192"/>
                <a:gd name="connsiteY8" fmla="*/ 2862 h 2952373"/>
                <a:gd name="connsiteX9" fmla="*/ 1295305 w 2302192"/>
                <a:gd name="connsiteY9" fmla="*/ 234129 h 2952373"/>
                <a:gd name="connsiteX10" fmla="*/ 812101 w 2302192"/>
                <a:gd name="connsiteY10" fmla="*/ 886401 h 2952373"/>
                <a:gd name="connsiteX11" fmla="*/ 668846 w 2302192"/>
                <a:gd name="connsiteY11" fmla="*/ 1126145 h 2952373"/>
                <a:gd name="connsiteX12" fmla="*/ 498443 w 2302192"/>
                <a:gd name="connsiteY12" fmla="*/ 1405799 h 2952373"/>
                <a:gd name="connsiteX13" fmla="*/ 355759 w 2302192"/>
                <a:gd name="connsiteY13" fmla="*/ 1634304 h 2952373"/>
                <a:gd name="connsiteX14" fmla="*/ 161449 w 2302192"/>
                <a:gd name="connsiteY14" fmla="*/ 1913576 h 2952373"/>
                <a:gd name="connsiteX15" fmla="*/ 0 w 2302192"/>
                <a:gd name="connsiteY15" fmla="*/ 2189802 h 2952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02192" h="2952373">
                  <a:moveTo>
                    <a:pt x="2302193" y="2952373"/>
                  </a:moveTo>
                  <a:cubicBezTo>
                    <a:pt x="2141125" y="2809308"/>
                    <a:pt x="2070068" y="2504603"/>
                    <a:pt x="2022729" y="2442309"/>
                  </a:cubicBezTo>
                  <a:cubicBezTo>
                    <a:pt x="1884140" y="2259810"/>
                    <a:pt x="1887760" y="2160274"/>
                    <a:pt x="1834039" y="1937199"/>
                  </a:cubicBezTo>
                  <a:cubicBezTo>
                    <a:pt x="1808131" y="1829376"/>
                    <a:pt x="1789367" y="1719838"/>
                    <a:pt x="1789748" y="1609063"/>
                  </a:cubicBezTo>
                  <a:cubicBezTo>
                    <a:pt x="1790224" y="1464092"/>
                    <a:pt x="1822418" y="1321122"/>
                    <a:pt x="1870139" y="1183962"/>
                  </a:cubicBezTo>
                  <a:cubicBezTo>
                    <a:pt x="1921288" y="1036896"/>
                    <a:pt x="1991868" y="896307"/>
                    <a:pt x="2021110" y="743621"/>
                  </a:cubicBezTo>
                  <a:cubicBezTo>
                    <a:pt x="2046637" y="610842"/>
                    <a:pt x="2036921" y="474730"/>
                    <a:pt x="2010061" y="342047"/>
                  </a:cubicBezTo>
                  <a:cubicBezTo>
                    <a:pt x="1988058" y="233367"/>
                    <a:pt x="1954340" y="122210"/>
                    <a:pt x="1867376" y="55440"/>
                  </a:cubicBezTo>
                  <a:cubicBezTo>
                    <a:pt x="1806512" y="8767"/>
                    <a:pt x="1728883" y="-7140"/>
                    <a:pt x="1652683" y="2862"/>
                  </a:cubicBezTo>
                  <a:cubicBezTo>
                    <a:pt x="1508474" y="21816"/>
                    <a:pt x="1395984" y="127068"/>
                    <a:pt x="1295305" y="234129"/>
                  </a:cubicBezTo>
                  <a:cubicBezTo>
                    <a:pt x="1109377" y="431772"/>
                    <a:pt x="953453" y="654657"/>
                    <a:pt x="812101" y="886401"/>
                  </a:cubicBezTo>
                  <a:cubicBezTo>
                    <a:pt x="763619" y="965934"/>
                    <a:pt x="716566" y="1046230"/>
                    <a:pt x="668846" y="1126145"/>
                  </a:cubicBezTo>
                  <a:cubicBezTo>
                    <a:pt x="612839" y="1219871"/>
                    <a:pt x="555308" y="1312644"/>
                    <a:pt x="498443" y="1405799"/>
                  </a:cubicBezTo>
                  <a:cubicBezTo>
                    <a:pt x="451676" y="1482475"/>
                    <a:pt x="405289" y="1559342"/>
                    <a:pt x="355759" y="1634304"/>
                  </a:cubicBezTo>
                  <a:cubicBezTo>
                    <a:pt x="293275" y="1728887"/>
                    <a:pt x="225362" y="1819946"/>
                    <a:pt x="161449" y="1913576"/>
                  </a:cubicBezTo>
                  <a:cubicBezTo>
                    <a:pt x="86487" y="2023495"/>
                    <a:pt x="0" y="2189802"/>
                    <a:pt x="0" y="2189802"/>
                  </a:cubicBezTo>
                </a:path>
              </a:pathLst>
            </a:custGeom>
            <a:noFill/>
            <a:ln w="9525" cap="rnd">
              <a:solidFill>
                <a:schemeClr val="bg2">
                  <a:alpha val="25000"/>
                </a:schemeClr>
              </a:solidFill>
              <a:prstDash val="lgDash"/>
              <a:round/>
            </a:ln>
          </p:spPr>
          <p:txBody>
            <a:bodyPr rtlCol="0" anchor="ctr"/>
            <a:lstStyle/>
            <a:p>
              <a:endParaRPr lang="en-US"/>
            </a:p>
          </p:txBody>
        </p:sp>
        <p:grpSp>
          <p:nvGrpSpPr>
            <p:cNvPr id="43" name="Graphic 3">
              <a:extLst>
                <a:ext uri="{FF2B5EF4-FFF2-40B4-BE49-F238E27FC236}">
                  <a16:creationId xmlns:a16="http://schemas.microsoft.com/office/drawing/2014/main" id="{96F2112D-BBBE-46A6-B66D-A3F02ED3284E}"/>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62362" y="1504950"/>
              <a:ext cx="1913000" cy="3816381"/>
              <a:chOff x="3662362" y="1504950"/>
              <a:chExt cx="1913000" cy="3816381"/>
            </a:xfrm>
            <a:noFill/>
          </p:grpSpPr>
          <p:sp>
            <p:nvSpPr>
              <p:cNvPr id="54" name="Freeform: Shape 53">
                <a:extLst>
                  <a:ext uri="{FF2B5EF4-FFF2-40B4-BE49-F238E27FC236}">
                    <a16:creationId xmlns:a16="http://schemas.microsoft.com/office/drawing/2014/main" id="{ACCB55F8-F950-431F-9B90-688950D9F3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62362" y="1504950"/>
                <a:ext cx="9525" cy="9525"/>
              </a:xfrm>
              <a:custGeom>
                <a:avLst/>
                <a:gdLst/>
                <a:ahLst/>
                <a:cxnLst/>
                <a:rect l="l" t="t" r="r" b="b"/>
                <a:pathLst>
                  <a:path w="9525" h="9525"/>
                </a:pathLst>
              </a:custGeom>
              <a:noFill/>
              <a:ln w="9525" cap="rnd">
                <a:solidFill>
                  <a:schemeClr val="bg2">
                    <a:alpha val="25000"/>
                  </a:schemeClr>
                </a:solidFill>
                <a:prstDash val="lgDash"/>
                <a:round/>
              </a:ln>
            </p:spPr>
            <p:txBody>
              <a:bodyPr rtlCol="0" anchor="ctr"/>
              <a:lstStyle/>
              <a:p>
                <a:endParaRPr lang="en-US"/>
              </a:p>
            </p:txBody>
          </p:sp>
          <p:sp>
            <p:nvSpPr>
              <p:cNvPr id="55" name="Freeform: Shape 54">
                <a:extLst>
                  <a:ext uri="{FF2B5EF4-FFF2-40B4-BE49-F238E27FC236}">
                    <a16:creationId xmlns:a16="http://schemas.microsoft.com/office/drawing/2014/main" id="{27D0AA11-2E4E-479C-B953-547285E724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62362" y="1504950"/>
                <a:ext cx="9525" cy="9525"/>
              </a:xfrm>
              <a:custGeom>
                <a:avLst/>
                <a:gdLst/>
                <a:ahLst/>
                <a:cxnLst/>
                <a:rect l="l" t="t" r="r" b="b"/>
                <a:pathLst>
                  <a:path w="9525" h="9525"/>
                </a:pathLst>
              </a:custGeom>
              <a:noFill/>
              <a:ln w="9525" cap="rnd">
                <a:solidFill>
                  <a:schemeClr val="bg2">
                    <a:alpha val="25000"/>
                  </a:schemeClr>
                </a:solidFill>
                <a:prstDash val="lgDash"/>
                <a:round/>
              </a:ln>
            </p:spPr>
            <p:txBody>
              <a:bodyPr rtlCol="0" anchor="ctr"/>
              <a:lstStyle/>
              <a:p>
                <a:endParaRPr lang="en-US"/>
              </a:p>
            </p:txBody>
          </p:sp>
          <p:sp>
            <p:nvSpPr>
              <p:cNvPr id="56" name="Freeform: Shape 55">
                <a:extLst>
                  <a:ext uri="{FF2B5EF4-FFF2-40B4-BE49-F238E27FC236}">
                    <a16:creationId xmlns:a16="http://schemas.microsoft.com/office/drawing/2014/main" id="{90D86C66-EDF0-4ABB-87F4-A2882A2E02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71791" y="3466048"/>
                <a:ext cx="1604295" cy="1847472"/>
              </a:xfrm>
              <a:custGeom>
                <a:avLst/>
                <a:gdLst>
                  <a:gd name="connsiteX0" fmla="*/ 1604296 w 1604295"/>
                  <a:gd name="connsiteY0" fmla="*/ 1847472 h 1847472"/>
                  <a:gd name="connsiteX1" fmla="*/ 1517809 w 1604295"/>
                  <a:gd name="connsiteY1" fmla="*/ 1544292 h 1847472"/>
                  <a:gd name="connsiteX2" fmla="*/ 1394841 w 1604295"/>
                  <a:gd name="connsiteY2" fmla="*/ 1183771 h 1847472"/>
                  <a:gd name="connsiteX3" fmla="*/ 1318355 w 1604295"/>
                  <a:gd name="connsiteY3" fmla="*/ 695233 h 1847472"/>
                  <a:gd name="connsiteX4" fmla="*/ 1359884 w 1604295"/>
                  <a:gd name="connsiteY4" fmla="*/ 397863 h 1847472"/>
                  <a:gd name="connsiteX5" fmla="*/ 1359884 w 1604295"/>
                  <a:gd name="connsiteY5" fmla="*/ 236700 h 1847472"/>
                  <a:gd name="connsiteX6" fmla="*/ 1351598 w 1604295"/>
                  <a:gd name="connsiteY6" fmla="*/ 67250 h 1847472"/>
                  <a:gd name="connsiteX7" fmla="*/ 1316641 w 1604295"/>
                  <a:gd name="connsiteY7" fmla="*/ 10767 h 1847472"/>
                  <a:gd name="connsiteX8" fmla="*/ 1195292 w 1604295"/>
                  <a:gd name="connsiteY8" fmla="*/ 34008 h 1847472"/>
                  <a:gd name="connsiteX9" fmla="*/ 1005745 w 1604295"/>
                  <a:gd name="connsiteY9" fmla="*/ 254988 h 1847472"/>
                  <a:gd name="connsiteX10" fmla="*/ 763048 w 1604295"/>
                  <a:gd name="connsiteY10" fmla="*/ 587315 h 1847472"/>
                  <a:gd name="connsiteX11" fmla="*/ 548640 w 1604295"/>
                  <a:gd name="connsiteY11" fmla="*/ 861444 h 1847472"/>
                  <a:gd name="connsiteX12" fmla="*/ 328803 w 1604295"/>
                  <a:gd name="connsiteY12" fmla="*/ 1145480 h 1847472"/>
                  <a:gd name="connsiteX13" fmla="*/ 0 w 1604295"/>
                  <a:gd name="connsiteY13" fmla="*/ 1607157 h 1847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04295" h="1847472">
                    <a:moveTo>
                      <a:pt x="1604296" y="1847472"/>
                    </a:moveTo>
                    <a:cubicBezTo>
                      <a:pt x="1573721" y="1753270"/>
                      <a:pt x="1548479" y="1638399"/>
                      <a:pt x="1517809" y="1544292"/>
                    </a:cubicBezTo>
                    <a:cubicBezTo>
                      <a:pt x="1478471" y="1423515"/>
                      <a:pt x="1432846" y="1304929"/>
                      <a:pt x="1394841" y="1183771"/>
                    </a:cubicBezTo>
                    <a:cubicBezTo>
                      <a:pt x="1345025" y="1024893"/>
                      <a:pt x="1305497" y="860778"/>
                      <a:pt x="1318355" y="695233"/>
                    </a:cubicBezTo>
                    <a:cubicBezTo>
                      <a:pt x="1326071" y="595316"/>
                      <a:pt x="1353312" y="497780"/>
                      <a:pt x="1359884" y="397863"/>
                    </a:cubicBezTo>
                    <a:cubicBezTo>
                      <a:pt x="1363409" y="344237"/>
                      <a:pt x="1359503" y="290421"/>
                      <a:pt x="1359884" y="236700"/>
                    </a:cubicBezTo>
                    <a:cubicBezTo>
                      <a:pt x="1360265" y="179740"/>
                      <a:pt x="1366076" y="122114"/>
                      <a:pt x="1351598" y="67250"/>
                    </a:cubicBezTo>
                    <a:cubicBezTo>
                      <a:pt x="1345692" y="44866"/>
                      <a:pt x="1335691" y="23530"/>
                      <a:pt x="1316641" y="10767"/>
                    </a:cubicBezTo>
                    <a:cubicBezTo>
                      <a:pt x="1279874" y="-13998"/>
                      <a:pt x="1233202" y="8290"/>
                      <a:pt x="1195292" y="34008"/>
                    </a:cubicBezTo>
                    <a:cubicBezTo>
                      <a:pt x="1114330" y="89062"/>
                      <a:pt x="1060990" y="173644"/>
                      <a:pt x="1005745" y="254988"/>
                    </a:cubicBezTo>
                    <a:cubicBezTo>
                      <a:pt x="928688" y="368526"/>
                      <a:pt x="847058" y="478825"/>
                      <a:pt x="763048" y="587315"/>
                    </a:cubicBezTo>
                    <a:cubicBezTo>
                      <a:pt x="691991" y="679041"/>
                      <a:pt x="621697" y="771338"/>
                      <a:pt x="548640" y="861444"/>
                    </a:cubicBezTo>
                    <a:cubicBezTo>
                      <a:pt x="425672" y="1012987"/>
                      <a:pt x="453866" y="995747"/>
                      <a:pt x="328803" y="1145480"/>
                    </a:cubicBezTo>
                    <a:cubicBezTo>
                      <a:pt x="294418" y="1186628"/>
                      <a:pt x="21146" y="1558103"/>
                      <a:pt x="0" y="1607157"/>
                    </a:cubicBezTo>
                  </a:path>
                </a:pathLst>
              </a:custGeom>
              <a:noFill/>
              <a:ln w="9525" cap="rnd">
                <a:solidFill>
                  <a:schemeClr val="bg2">
                    <a:alpha val="25000"/>
                  </a:schemeClr>
                </a:solidFill>
                <a:prstDash val="lgDash"/>
                <a:round/>
              </a:ln>
            </p:spPr>
            <p:txBody>
              <a:bodyPr rtlCol="0" anchor="ctr"/>
              <a:lstStyle/>
              <a:p>
                <a:endParaRPr lang="en-US"/>
              </a:p>
            </p:txBody>
          </p:sp>
          <p:sp>
            <p:nvSpPr>
              <p:cNvPr id="57" name="Freeform: Shape 56">
                <a:extLst>
                  <a:ext uri="{FF2B5EF4-FFF2-40B4-BE49-F238E27FC236}">
                    <a16:creationId xmlns:a16="http://schemas.microsoft.com/office/drawing/2014/main" id="{D026082B-E695-4987-8C03-332366C6C9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83507" y="3153822"/>
                <a:ext cx="1223105" cy="1676495"/>
              </a:xfrm>
              <a:custGeom>
                <a:avLst/>
                <a:gdLst>
                  <a:gd name="connsiteX0" fmla="*/ 1223105 w 1223105"/>
                  <a:gd name="connsiteY0" fmla="*/ 0 h 1676495"/>
                  <a:gd name="connsiteX1" fmla="*/ 1000792 w 1223105"/>
                  <a:gd name="connsiteY1" fmla="*/ 254794 h 1676495"/>
                  <a:gd name="connsiteX2" fmla="*/ 744760 w 1223105"/>
                  <a:gd name="connsiteY2" fmla="*/ 651891 h 1676495"/>
                  <a:gd name="connsiteX3" fmla="*/ 345758 w 1223105"/>
                  <a:gd name="connsiteY3" fmla="*/ 1231773 h 1676495"/>
                  <a:gd name="connsiteX4" fmla="*/ 0 w 1223105"/>
                  <a:gd name="connsiteY4" fmla="*/ 1676495 h 1676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3105" h="1676495">
                    <a:moveTo>
                      <a:pt x="1223105" y="0"/>
                    </a:moveTo>
                    <a:cubicBezTo>
                      <a:pt x="1136523" y="72771"/>
                      <a:pt x="1066324" y="162401"/>
                      <a:pt x="1000792" y="254794"/>
                    </a:cubicBezTo>
                    <a:cubicBezTo>
                      <a:pt x="909733" y="383286"/>
                      <a:pt x="827723" y="517970"/>
                      <a:pt x="744760" y="651891"/>
                    </a:cubicBezTo>
                    <a:cubicBezTo>
                      <a:pt x="621030" y="851726"/>
                      <a:pt x="497777" y="1052608"/>
                      <a:pt x="345758" y="1231773"/>
                    </a:cubicBezTo>
                    <a:cubicBezTo>
                      <a:pt x="248888" y="1345978"/>
                      <a:pt x="61722" y="1540764"/>
                      <a:pt x="0" y="1676495"/>
                    </a:cubicBezTo>
                  </a:path>
                </a:pathLst>
              </a:custGeom>
              <a:noFill/>
              <a:ln w="9525" cap="rnd">
                <a:solidFill>
                  <a:schemeClr val="bg2">
                    <a:alpha val="25000"/>
                  </a:schemeClr>
                </a:solidFill>
                <a:prstDash val="lgDash"/>
                <a:round/>
              </a:ln>
            </p:spPr>
            <p:txBody>
              <a:bodyPr rtlCol="0" anchor="ctr"/>
              <a:lstStyle/>
              <a:p>
                <a:endParaRPr lang="en-US"/>
              </a:p>
            </p:txBody>
          </p:sp>
          <p:sp>
            <p:nvSpPr>
              <p:cNvPr id="58" name="Freeform: Shape 57">
                <a:extLst>
                  <a:ext uri="{FF2B5EF4-FFF2-40B4-BE49-F238E27FC236}">
                    <a16:creationId xmlns:a16="http://schemas.microsoft.com/office/drawing/2014/main" id="{461A8835-D9FC-4CAB-AF19-A5513B17BA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6517" y="3097027"/>
                <a:ext cx="668845" cy="2224304"/>
              </a:xfrm>
              <a:custGeom>
                <a:avLst/>
                <a:gdLst>
                  <a:gd name="connsiteX0" fmla="*/ 668846 w 668845"/>
                  <a:gd name="connsiteY0" fmla="*/ 2224305 h 2224304"/>
                  <a:gd name="connsiteX1" fmla="*/ 486918 w 668845"/>
                  <a:gd name="connsiteY1" fmla="*/ 1944365 h 2224304"/>
                  <a:gd name="connsiteX2" fmla="*/ 376809 w 668845"/>
                  <a:gd name="connsiteY2" fmla="*/ 1659663 h 2224304"/>
                  <a:gd name="connsiteX3" fmla="*/ 319373 w 668845"/>
                  <a:gd name="connsiteY3" fmla="*/ 1425157 h 2224304"/>
                  <a:gd name="connsiteX4" fmla="*/ 264319 w 668845"/>
                  <a:gd name="connsiteY4" fmla="*/ 1130834 h 2224304"/>
                  <a:gd name="connsiteX5" fmla="*/ 278702 w 668845"/>
                  <a:gd name="connsiteY5" fmla="*/ 882041 h 2224304"/>
                  <a:gd name="connsiteX6" fmla="*/ 302609 w 668845"/>
                  <a:gd name="connsiteY6" fmla="*/ 736118 h 2224304"/>
                  <a:gd name="connsiteX7" fmla="*/ 360045 w 668845"/>
                  <a:gd name="connsiteY7" fmla="*/ 444177 h 2224304"/>
                  <a:gd name="connsiteX8" fmla="*/ 386334 w 668845"/>
                  <a:gd name="connsiteY8" fmla="*/ 233675 h 2224304"/>
                  <a:gd name="connsiteX9" fmla="*/ 0 w 668845"/>
                  <a:gd name="connsiteY9" fmla="*/ 56795 h 222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8845" h="2224304">
                    <a:moveTo>
                      <a:pt x="668846" y="2224305"/>
                    </a:moveTo>
                    <a:cubicBezTo>
                      <a:pt x="599218" y="2137151"/>
                      <a:pt x="537210" y="2043996"/>
                      <a:pt x="486918" y="1944365"/>
                    </a:cubicBezTo>
                    <a:cubicBezTo>
                      <a:pt x="441008" y="1853306"/>
                      <a:pt x="404717" y="1757770"/>
                      <a:pt x="376809" y="1659663"/>
                    </a:cubicBezTo>
                    <a:cubicBezTo>
                      <a:pt x="354806" y="1582224"/>
                      <a:pt x="337757" y="1503548"/>
                      <a:pt x="319373" y="1425157"/>
                    </a:cubicBezTo>
                    <a:cubicBezTo>
                      <a:pt x="296418" y="1327811"/>
                      <a:pt x="270510" y="1230657"/>
                      <a:pt x="264319" y="1130834"/>
                    </a:cubicBezTo>
                    <a:cubicBezTo>
                      <a:pt x="259080" y="1047681"/>
                      <a:pt x="266891" y="964528"/>
                      <a:pt x="278702" y="882041"/>
                    </a:cubicBezTo>
                    <a:cubicBezTo>
                      <a:pt x="285655" y="833274"/>
                      <a:pt x="293751" y="784601"/>
                      <a:pt x="302609" y="736118"/>
                    </a:cubicBezTo>
                    <a:cubicBezTo>
                      <a:pt x="320516" y="638582"/>
                      <a:pt x="339471" y="541237"/>
                      <a:pt x="360045" y="444177"/>
                    </a:cubicBezTo>
                    <a:cubicBezTo>
                      <a:pt x="374809" y="374549"/>
                      <a:pt x="389763" y="304541"/>
                      <a:pt x="386334" y="233675"/>
                    </a:cubicBezTo>
                    <a:cubicBezTo>
                      <a:pt x="383191" y="168809"/>
                      <a:pt x="391287" y="-120751"/>
                      <a:pt x="0" y="56795"/>
                    </a:cubicBezTo>
                  </a:path>
                </a:pathLst>
              </a:custGeom>
              <a:noFill/>
              <a:ln w="9525" cap="rnd">
                <a:solidFill>
                  <a:schemeClr val="bg2">
                    <a:alpha val="25000"/>
                  </a:schemeClr>
                </a:solidFill>
                <a:prstDash val="lgDash"/>
                <a:round/>
              </a:ln>
            </p:spPr>
            <p:txBody>
              <a:bodyPr rtlCol="0" anchor="ctr"/>
              <a:lstStyle/>
              <a:p>
                <a:endParaRPr lang="en-US"/>
              </a:p>
            </p:txBody>
          </p:sp>
        </p:grpSp>
        <p:sp>
          <p:nvSpPr>
            <p:cNvPr id="44" name="Freeform: Shape 43">
              <a:extLst>
                <a:ext uri="{FF2B5EF4-FFF2-40B4-BE49-F238E27FC236}">
                  <a16:creationId xmlns:a16="http://schemas.microsoft.com/office/drawing/2014/main" id="{54E6BA76-9515-415F-BAC9-76958DA6EB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39145" y="4663452"/>
              <a:ext cx="1103852" cy="657879"/>
            </a:xfrm>
            <a:custGeom>
              <a:avLst/>
              <a:gdLst>
                <a:gd name="connsiteX0" fmla="*/ 1103852 w 1103852"/>
                <a:gd name="connsiteY0" fmla="*/ 657879 h 657879"/>
                <a:gd name="connsiteX1" fmla="*/ 883063 w 1103852"/>
                <a:gd name="connsiteY1" fmla="*/ 177724 h 657879"/>
                <a:gd name="connsiteX2" fmla="*/ 678085 w 1103852"/>
                <a:gd name="connsiteY2" fmla="*/ 17132 h 657879"/>
                <a:gd name="connsiteX3" fmla="*/ 461962 w 1103852"/>
                <a:gd name="connsiteY3" fmla="*/ 17132 h 657879"/>
                <a:gd name="connsiteX4" fmla="*/ 136398 w 1103852"/>
                <a:gd name="connsiteY4" fmla="*/ 267735 h 657879"/>
                <a:gd name="connsiteX5" fmla="*/ 0 w 1103852"/>
                <a:gd name="connsiteY5" fmla="*/ 650830 h 65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3852" h="657879">
                  <a:moveTo>
                    <a:pt x="1103852" y="657879"/>
                  </a:moveTo>
                  <a:cubicBezTo>
                    <a:pt x="1071563" y="576250"/>
                    <a:pt x="937546" y="246494"/>
                    <a:pt x="883063" y="177724"/>
                  </a:cubicBezTo>
                  <a:cubicBezTo>
                    <a:pt x="828104" y="108382"/>
                    <a:pt x="761238" y="46279"/>
                    <a:pt x="678085" y="17132"/>
                  </a:cubicBezTo>
                  <a:cubicBezTo>
                    <a:pt x="608171" y="-7347"/>
                    <a:pt x="533210" y="-4013"/>
                    <a:pt x="461962" y="17132"/>
                  </a:cubicBezTo>
                  <a:cubicBezTo>
                    <a:pt x="326898" y="57137"/>
                    <a:pt x="214027" y="150101"/>
                    <a:pt x="136398" y="267735"/>
                  </a:cubicBezTo>
                  <a:cubicBezTo>
                    <a:pt x="86773" y="343078"/>
                    <a:pt x="16764" y="562153"/>
                    <a:pt x="0" y="650830"/>
                  </a:cubicBezTo>
                </a:path>
              </a:pathLst>
            </a:custGeom>
            <a:noFill/>
            <a:ln w="9525" cap="rnd">
              <a:solidFill>
                <a:schemeClr val="bg2">
                  <a:alpha val="25000"/>
                </a:schemeClr>
              </a:solidFill>
              <a:prstDash val="lgDash"/>
              <a:round/>
            </a:ln>
          </p:spPr>
          <p:txBody>
            <a:bodyPr rtlCol="0" anchor="ctr"/>
            <a:lstStyle/>
            <a:p>
              <a:endParaRPr lang="en-US"/>
            </a:p>
          </p:txBody>
        </p:sp>
        <p:sp>
          <p:nvSpPr>
            <p:cNvPr id="45" name="Freeform: Shape 44">
              <a:extLst>
                <a:ext uri="{FF2B5EF4-FFF2-40B4-BE49-F238E27FC236}">
                  <a16:creationId xmlns:a16="http://schemas.microsoft.com/office/drawing/2014/main" id="{4C120B3D-CF1C-49AE-B5B4-6BF589737A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71887" y="1521047"/>
              <a:ext cx="1271168" cy="2861881"/>
            </a:xfrm>
            <a:custGeom>
              <a:avLst/>
              <a:gdLst>
                <a:gd name="connsiteX0" fmla="*/ 0 w 1271168"/>
                <a:gd name="connsiteY0" fmla="*/ 2861882 h 2861881"/>
                <a:gd name="connsiteX1" fmla="*/ 115157 w 1271168"/>
                <a:gd name="connsiteY1" fmla="*/ 2685002 h 2861881"/>
                <a:gd name="connsiteX2" fmla="*/ 277178 w 1271168"/>
                <a:gd name="connsiteY2" fmla="*/ 2461070 h 2861881"/>
                <a:gd name="connsiteX3" fmla="*/ 421958 w 1271168"/>
                <a:gd name="connsiteY3" fmla="*/ 2209514 h 2861881"/>
                <a:gd name="connsiteX4" fmla="*/ 690848 w 1271168"/>
                <a:gd name="connsiteY4" fmla="*/ 1751267 h 2861881"/>
                <a:gd name="connsiteX5" fmla="*/ 830580 w 1271168"/>
                <a:gd name="connsiteY5" fmla="*/ 1451039 h 2861881"/>
                <a:gd name="connsiteX6" fmla="*/ 917067 w 1271168"/>
                <a:gd name="connsiteY6" fmla="*/ 1276541 h 2861881"/>
                <a:gd name="connsiteX7" fmla="*/ 1114901 w 1271168"/>
                <a:gd name="connsiteY7" fmla="*/ 965835 h 2861881"/>
                <a:gd name="connsiteX8" fmla="*/ 1204627 w 1271168"/>
                <a:gd name="connsiteY8" fmla="*/ 819626 h 2861881"/>
                <a:gd name="connsiteX9" fmla="*/ 1271111 w 1271168"/>
                <a:gd name="connsiteY9" fmla="*/ 585311 h 2861881"/>
                <a:gd name="connsiteX10" fmla="*/ 1128141 w 1271168"/>
                <a:gd name="connsiteY10" fmla="*/ 292894 h 2861881"/>
                <a:gd name="connsiteX11" fmla="*/ 882110 w 1271168"/>
                <a:gd name="connsiteY11" fmla="*/ 135065 h 2861881"/>
                <a:gd name="connsiteX12" fmla="*/ 574929 w 1271168"/>
                <a:gd name="connsiteY12" fmla="*/ 0 h 286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1168" h="2861881">
                  <a:moveTo>
                    <a:pt x="0" y="2861882"/>
                  </a:moveTo>
                  <a:cubicBezTo>
                    <a:pt x="0" y="2861882"/>
                    <a:pt x="67151" y="2751201"/>
                    <a:pt x="115157" y="2685002"/>
                  </a:cubicBezTo>
                  <a:cubicBezTo>
                    <a:pt x="169259" y="2610326"/>
                    <a:pt x="226981" y="2538317"/>
                    <a:pt x="277178" y="2461070"/>
                  </a:cubicBezTo>
                  <a:cubicBezTo>
                    <a:pt x="329946" y="2379917"/>
                    <a:pt x="374142" y="2293715"/>
                    <a:pt x="421958" y="2209514"/>
                  </a:cubicBezTo>
                  <a:cubicBezTo>
                    <a:pt x="509492" y="2055495"/>
                    <a:pt x="609695" y="1908715"/>
                    <a:pt x="690848" y="1751267"/>
                  </a:cubicBezTo>
                  <a:cubicBezTo>
                    <a:pt x="741426" y="1653159"/>
                    <a:pt x="784670" y="1551432"/>
                    <a:pt x="830580" y="1451039"/>
                  </a:cubicBezTo>
                  <a:cubicBezTo>
                    <a:pt x="857631" y="1391984"/>
                    <a:pt x="885635" y="1333405"/>
                    <a:pt x="917067" y="1276541"/>
                  </a:cubicBezTo>
                  <a:cubicBezTo>
                    <a:pt x="976408" y="1169003"/>
                    <a:pt x="1046417" y="1067848"/>
                    <a:pt x="1114901" y="965835"/>
                  </a:cubicBezTo>
                  <a:cubicBezTo>
                    <a:pt x="1146810" y="918305"/>
                    <a:pt x="1177671" y="870109"/>
                    <a:pt x="1204627" y="819626"/>
                  </a:cubicBezTo>
                  <a:cubicBezTo>
                    <a:pt x="1243679" y="746665"/>
                    <a:pt x="1272635" y="667703"/>
                    <a:pt x="1271111" y="585311"/>
                  </a:cubicBezTo>
                  <a:cubicBezTo>
                    <a:pt x="1269111" y="473012"/>
                    <a:pt x="1209485" y="371284"/>
                    <a:pt x="1128141" y="292894"/>
                  </a:cubicBezTo>
                  <a:cubicBezTo>
                    <a:pt x="1057561" y="224790"/>
                    <a:pt x="971836" y="175260"/>
                    <a:pt x="882110" y="135065"/>
                  </a:cubicBezTo>
                  <a:cubicBezTo>
                    <a:pt x="779907" y="89249"/>
                    <a:pt x="672560" y="54673"/>
                    <a:pt x="574929" y="0"/>
                  </a:cubicBezTo>
                </a:path>
              </a:pathLst>
            </a:custGeom>
            <a:noFill/>
            <a:ln w="9525" cap="rnd">
              <a:solidFill>
                <a:schemeClr val="bg2">
                  <a:alpha val="25000"/>
                </a:schemeClr>
              </a:solidFill>
              <a:prstDash val="lgDash"/>
              <a:round/>
            </a:ln>
          </p:spPr>
          <p:txBody>
            <a:bodyPr rtlCol="0" anchor="ctr"/>
            <a:lstStyle/>
            <a:p>
              <a:endParaRPr lang="en-US"/>
            </a:p>
          </p:txBody>
        </p:sp>
        <p:sp>
          <p:nvSpPr>
            <p:cNvPr id="46" name="Freeform: Shape 45">
              <a:extLst>
                <a:ext uri="{FF2B5EF4-FFF2-40B4-BE49-F238E27FC236}">
                  <a16:creationId xmlns:a16="http://schemas.microsoft.com/office/drawing/2014/main" id="{5F7B6392-DF04-4EF6-A433-4A7A757D65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71887" y="1536477"/>
              <a:ext cx="919096" cy="2636139"/>
            </a:xfrm>
            <a:custGeom>
              <a:avLst/>
              <a:gdLst>
                <a:gd name="connsiteX0" fmla="*/ 0 w 919096"/>
                <a:gd name="connsiteY0" fmla="*/ 2636139 h 2636139"/>
                <a:gd name="connsiteX1" fmla="*/ 274415 w 919096"/>
                <a:gd name="connsiteY1" fmla="*/ 2218277 h 2636139"/>
                <a:gd name="connsiteX2" fmla="*/ 607981 w 919096"/>
                <a:gd name="connsiteY2" fmla="*/ 1655921 h 2636139"/>
                <a:gd name="connsiteX3" fmla="*/ 792290 w 919096"/>
                <a:gd name="connsiteY3" fmla="*/ 1163003 h 2636139"/>
                <a:gd name="connsiteX4" fmla="*/ 914400 w 919096"/>
                <a:gd name="connsiteY4" fmla="*/ 808863 h 2636139"/>
                <a:gd name="connsiteX5" fmla="*/ 847344 w 919096"/>
                <a:gd name="connsiteY5" fmla="*/ 516922 h 2636139"/>
                <a:gd name="connsiteX6" fmla="*/ 610362 w 919096"/>
                <a:gd name="connsiteY6" fmla="*/ 366141 h 2636139"/>
                <a:gd name="connsiteX7" fmla="*/ 361379 w 919096"/>
                <a:gd name="connsiteY7" fmla="*/ 222599 h 2636139"/>
                <a:gd name="connsiteX8" fmla="*/ 67056 w 919096"/>
                <a:gd name="connsiteY8" fmla="*/ 0 h 263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9096" h="2636139">
                  <a:moveTo>
                    <a:pt x="0" y="2636139"/>
                  </a:moveTo>
                  <a:cubicBezTo>
                    <a:pt x="0" y="2636139"/>
                    <a:pt x="162020" y="2392394"/>
                    <a:pt x="274415" y="2218277"/>
                  </a:cubicBezTo>
                  <a:cubicBezTo>
                    <a:pt x="392906" y="2034730"/>
                    <a:pt x="518732" y="1854994"/>
                    <a:pt x="607981" y="1655921"/>
                  </a:cubicBezTo>
                  <a:cubicBezTo>
                    <a:pt x="679799" y="1495806"/>
                    <a:pt x="726091" y="1325594"/>
                    <a:pt x="792290" y="1163003"/>
                  </a:cubicBezTo>
                  <a:cubicBezTo>
                    <a:pt x="839724" y="1046607"/>
                    <a:pt x="897922" y="933164"/>
                    <a:pt x="914400" y="808863"/>
                  </a:cubicBezTo>
                  <a:cubicBezTo>
                    <a:pt x="928116" y="705326"/>
                    <a:pt x="913543" y="596932"/>
                    <a:pt x="847344" y="516922"/>
                  </a:cubicBezTo>
                  <a:cubicBezTo>
                    <a:pt x="786956" y="444056"/>
                    <a:pt x="696087" y="407956"/>
                    <a:pt x="610362" y="366141"/>
                  </a:cubicBezTo>
                  <a:cubicBezTo>
                    <a:pt x="524161" y="324136"/>
                    <a:pt x="442722" y="273272"/>
                    <a:pt x="361379" y="222599"/>
                  </a:cubicBezTo>
                  <a:cubicBezTo>
                    <a:pt x="245459" y="150400"/>
                    <a:pt x="126968" y="121348"/>
                    <a:pt x="67056" y="0"/>
                  </a:cubicBezTo>
                </a:path>
              </a:pathLst>
            </a:custGeom>
            <a:noFill/>
            <a:ln w="9525" cap="rnd">
              <a:solidFill>
                <a:schemeClr val="bg2">
                  <a:alpha val="25000"/>
                </a:schemeClr>
              </a:solidFill>
              <a:prstDash val="lgDash"/>
              <a:round/>
            </a:ln>
          </p:spPr>
          <p:txBody>
            <a:bodyPr rtlCol="0" anchor="ctr"/>
            <a:lstStyle/>
            <a:p>
              <a:endParaRPr lang="en-US"/>
            </a:p>
          </p:txBody>
        </p:sp>
        <p:sp>
          <p:nvSpPr>
            <p:cNvPr id="47" name="Freeform: Shape 46">
              <a:extLst>
                <a:ext uri="{FF2B5EF4-FFF2-40B4-BE49-F238E27FC236}">
                  <a16:creationId xmlns:a16="http://schemas.microsoft.com/office/drawing/2014/main" id="{CFB987BC-4338-4C63-8DB9-5CB9DC4890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71887" y="1717738"/>
              <a:ext cx="625711" cy="2292381"/>
            </a:xfrm>
            <a:custGeom>
              <a:avLst/>
              <a:gdLst>
                <a:gd name="connsiteX0" fmla="*/ 0 w 625711"/>
                <a:gd name="connsiteY0" fmla="*/ 2292382 h 2292381"/>
                <a:gd name="connsiteX1" fmla="*/ 181070 w 625711"/>
                <a:gd name="connsiteY1" fmla="*/ 2019967 h 2292381"/>
                <a:gd name="connsiteX2" fmla="*/ 385000 w 625711"/>
                <a:gd name="connsiteY2" fmla="*/ 1640967 h 2292381"/>
                <a:gd name="connsiteX3" fmla="*/ 514255 w 625711"/>
                <a:gd name="connsiteY3" fmla="*/ 1376839 h 2292381"/>
                <a:gd name="connsiteX4" fmla="*/ 606171 w 625711"/>
                <a:gd name="connsiteY4" fmla="*/ 1015079 h 2292381"/>
                <a:gd name="connsiteX5" fmla="*/ 606171 w 625711"/>
                <a:gd name="connsiteY5" fmla="*/ 673418 h 2292381"/>
                <a:gd name="connsiteX6" fmla="*/ 485489 w 625711"/>
                <a:gd name="connsiteY6" fmla="*/ 475297 h 2292381"/>
                <a:gd name="connsiteX7" fmla="*/ 313182 w 625711"/>
                <a:gd name="connsiteY7" fmla="*/ 328898 h 2292381"/>
                <a:gd name="connsiteX8" fmla="*/ 173831 w 625711"/>
                <a:gd name="connsiteY8" fmla="*/ 189643 h 2292381"/>
                <a:gd name="connsiteX9" fmla="*/ 0 w 625711"/>
                <a:gd name="connsiteY9" fmla="*/ 0 h 2292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5711" h="2292381">
                  <a:moveTo>
                    <a:pt x="0" y="2292382"/>
                  </a:moveTo>
                  <a:cubicBezTo>
                    <a:pt x="0" y="2292382"/>
                    <a:pt x="110776" y="2140363"/>
                    <a:pt x="181070" y="2019967"/>
                  </a:cubicBezTo>
                  <a:cubicBezTo>
                    <a:pt x="253460" y="1896047"/>
                    <a:pt x="318325" y="1768031"/>
                    <a:pt x="385000" y="1640967"/>
                  </a:cubicBezTo>
                  <a:cubicBezTo>
                    <a:pt x="430625" y="1554099"/>
                    <a:pt x="478536" y="1468184"/>
                    <a:pt x="514255" y="1376839"/>
                  </a:cubicBezTo>
                  <a:cubicBezTo>
                    <a:pt x="559689" y="1260634"/>
                    <a:pt x="585788" y="1138333"/>
                    <a:pt x="606171" y="1015079"/>
                  </a:cubicBezTo>
                  <a:cubicBezTo>
                    <a:pt x="625031" y="900779"/>
                    <a:pt x="638556" y="784003"/>
                    <a:pt x="606171" y="673418"/>
                  </a:cubicBezTo>
                  <a:cubicBezTo>
                    <a:pt x="584168" y="598075"/>
                    <a:pt x="540258" y="531590"/>
                    <a:pt x="485489" y="475297"/>
                  </a:cubicBezTo>
                  <a:cubicBezTo>
                    <a:pt x="432911" y="421195"/>
                    <a:pt x="369475" y="379095"/>
                    <a:pt x="313182" y="328898"/>
                  </a:cubicBezTo>
                  <a:cubicBezTo>
                    <a:pt x="264128" y="285179"/>
                    <a:pt x="219361" y="237077"/>
                    <a:pt x="173831" y="189643"/>
                  </a:cubicBezTo>
                  <a:cubicBezTo>
                    <a:pt x="109347" y="122111"/>
                    <a:pt x="0" y="0"/>
                    <a:pt x="0" y="0"/>
                  </a:cubicBezTo>
                </a:path>
              </a:pathLst>
            </a:custGeom>
            <a:noFill/>
            <a:ln w="9525" cap="rnd">
              <a:solidFill>
                <a:schemeClr val="bg2">
                  <a:alpha val="25000"/>
                </a:schemeClr>
              </a:solidFill>
              <a:prstDash val="lgDash"/>
              <a:round/>
            </a:ln>
          </p:spPr>
          <p:txBody>
            <a:bodyPr rtlCol="0" anchor="ctr"/>
            <a:lstStyle/>
            <a:p>
              <a:endParaRPr lang="en-US"/>
            </a:p>
          </p:txBody>
        </p:sp>
        <p:sp>
          <p:nvSpPr>
            <p:cNvPr id="48" name="Freeform: Shape 47">
              <a:extLst>
                <a:ext uri="{FF2B5EF4-FFF2-40B4-BE49-F238E27FC236}">
                  <a16:creationId xmlns:a16="http://schemas.microsoft.com/office/drawing/2014/main" id="{F0B5029E-655F-4CB5-BCA2-B62400CE76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71887" y="1951196"/>
              <a:ext cx="421548" cy="1865756"/>
            </a:xfrm>
            <a:custGeom>
              <a:avLst/>
              <a:gdLst>
                <a:gd name="connsiteX0" fmla="*/ 0 w 421548"/>
                <a:gd name="connsiteY0" fmla="*/ 0 h 1865756"/>
                <a:gd name="connsiteX1" fmla="*/ 258699 w 421548"/>
                <a:gd name="connsiteY1" fmla="*/ 330803 h 1865756"/>
                <a:gd name="connsiteX2" fmla="*/ 408051 w 421548"/>
                <a:gd name="connsiteY2" fmla="*/ 617887 h 1865756"/>
                <a:gd name="connsiteX3" fmla="*/ 408051 w 421548"/>
                <a:gd name="connsiteY3" fmla="*/ 910781 h 1865756"/>
                <a:gd name="connsiteX4" fmla="*/ 336233 w 421548"/>
                <a:gd name="connsiteY4" fmla="*/ 1269683 h 1865756"/>
                <a:gd name="connsiteX5" fmla="*/ 186881 w 421548"/>
                <a:gd name="connsiteY5" fmla="*/ 1582674 h 1865756"/>
                <a:gd name="connsiteX6" fmla="*/ 0 w 421548"/>
                <a:gd name="connsiteY6" fmla="*/ 1865757 h 1865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1548" h="1865756">
                  <a:moveTo>
                    <a:pt x="0" y="0"/>
                  </a:moveTo>
                  <a:cubicBezTo>
                    <a:pt x="0" y="0"/>
                    <a:pt x="155734" y="188309"/>
                    <a:pt x="258699" y="330803"/>
                  </a:cubicBezTo>
                  <a:cubicBezTo>
                    <a:pt x="322517" y="419100"/>
                    <a:pt x="383096" y="512255"/>
                    <a:pt x="408051" y="617887"/>
                  </a:cubicBezTo>
                  <a:cubicBezTo>
                    <a:pt x="430625" y="713613"/>
                    <a:pt x="420815" y="812768"/>
                    <a:pt x="408051" y="910781"/>
                  </a:cubicBezTo>
                  <a:cubicBezTo>
                    <a:pt x="392240" y="1032129"/>
                    <a:pt x="376142" y="1154049"/>
                    <a:pt x="336233" y="1269683"/>
                  </a:cubicBezTo>
                  <a:cubicBezTo>
                    <a:pt x="298418" y="1379125"/>
                    <a:pt x="246412" y="1483138"/>
                    <a:pt x="186881" y="1582674"/>
                  </a:cubicBezTo>
                  <a:cubicBezTo>
                    <a:pt x="122777" y="1689640"/>
                    <a:pt x="0" y="1865757"/>
                    <a:pt x="0" y="1865757"/>
                  </a:cubicBezTo>
                </a:path>
              </a:pathLst>
            </a:custGeom>
            <a:noFill/>
            <a:ln w="9525" cap="rnd">
              <a:solidFill>
                <a:schemeClr val="bg2">
                  <a:alpha val="25000"/>
                </a:schemeClr>
              </a:solidFill>
              <a:prstDash val="lgDash"/>
              <a:round/>
            </a:ln>
          </p:spPr>
          <p:txBody>
            <a:bodyPr rtlCol="0" anchor="ctr"/>
            <a:lstStyle/>
            <a:p>
              <a:endParaRPr lang="en-US"/>
            </a:p>
          </p:txBody>
        </p:sp>
        <p:sp>
          <p:nvSpPr>
            <p:cNvPr id="49" name="Freeform: Shape 48">
              <a:extLst>
                <a:ext uri="{FF2B5EF4-FFF2-40B4-BE49-F238E27FC236}">
                  <a16:creationId xmlns:a16="http://schemas.microsoft.com/office/drawing/2014/main" id="{966F436B-D502-4927-A05D-0691A99F65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71887" y="2201418"/>
              <a:ext cx="286935" cy="1358264"/>
            </a:xfrm>
            <a:custGeom>
              <a:avLst/>
              <a:gdLst>
                <a:gd name="connsiteX0" fmla="*/ 11621 w 286935"/>
                <a:gd name="connsiteY0" fmla="*/ 1358265 h 1358264"/>
                <a:gd name="connsiteX1" fmla="*/ 163830 w 286935"/>
                <a:gd name="connsiteY1" fmla="*/ 1157287 h 1358264"/>
                <a:gd name="connsiteX2" fmla="*/ 258604 w 286935"/>
                <a:gd name="connsiteY2" fmla="*/ 858679 h 1358264"/>
                <a:gd name="connsiteX3" fmla="*/ 284417 w 286935"/>
                <a:gd name="connsiteY3" fmla="*/ 577310 h 1358264"/>
                <a:gd name="connsiteX4" fmla="*/ 215456 w 286935"/>
                <a:gd name="connsiteY4" fmla="*/ 330422 h 1358264"/>
                <a:gd name="connsiteX5" fmla="*/ 0 w 286935"/>
                <a:gd name="connsiteY5" fmla="*/ 0 h 1358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6935" h="1358264">
                  <a:moveTo>
                    <a:pt x="11621" y="1358265"/>
                  </a:moveTo>
                  <a:cubicBezTo>
                    <a:pt x="11621" y="1358265"/>
                    <a:pt x="104299" y="1269016"/>
                    <a:pt x="163830" y="1157287"/>
                  </a:cubicBezTo>
                  <a:cubicBezTo>
                    <a:pt x="213074" y="1064800"/>
                    <a:pt x="237458" y="961453"/>
                    <a:pt x="258604" y="858679"/>
                  </a:cubicBezTo>
                  <a:cubicBezTo>
                    <a:pt x="277749" y="765905"/>
                    <a:pt x="293180" y="671512"/>
                    <a:pt x="284417" y="577310"/>
                  </a:cubicBezTo>
                  <a:cubicBezTo>
                    <a:pt x="276511" y="491680"/>
                    <a:pt x="250412" y="409099"/>
                    <a:pt x="215456" y="330422"/>
                  </a:cubicBezTo>
                  <a:cubicBezTo>
                    <a:pt x="153353" y="190405"/>
                    <a:pt x="0" y="0"/>
                    <a:pt x="0" y="0"/>
                  </a:cubicBezTo>
                </a:path>
              </a:pathLst>
            </a:custGeom>
            <a:noFill/>
            <a:ln w="9525" cap="rnd">
              <a:solidFill>
                <a:schemeClr val="bg2">
                  <a:alpha val="25000"/>
                </a:schemeClr>
              </a:solidFill>
              <a:prstDash val="lgDash"/>
              <a:round/>
            </a:ln>
          </p:spPr>
          <p:txBody>
            <a:bodyPr rtlCol="0" anchor="ctr"/>
            <a:lstStyle/>
            <a:p>
              <a:endParaRPr lang="en-US"/>
            </a:p>
          </p:txBody>
        </p:sp>
        <p:sp>
          <p:nvSpPr>
            <p:cNvPr id="50" name="Freeform: Shape 49">
              <a:extLst>
                <a:ext uri="{FF2B5EF4-FFF2-40B4-BE49-F238E27FC236}">
                  <a16:creationId xmlns:a16="http://schemas.microsoft.com/office/drawing/2014/main" id="{63D19BC0-342A-4662-8B01-078F5BC25F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71887" y="2482500"/>
              <a:ext cx="167300" cy="890873"/>
            </a:xfrm>
            <a:custGeom>
              <a:avLst/>
              <a:gdLst>
                <a:gd name="connsiteX0" fmla="*/ 0 w 167300"/>
                <a:gd name="connsiteY0" fmla="*/ 0 h 890873"/>
                <a:gd name="connsiteX1" fmla="*/ 143732 w 167300"/>
                <a:gd name="connsiteY1" fmla="*/ 233077 h 890873"/>
                <a:gd name="connsiteX2" fmla="*/ 160973 w 167300"/>
                <a:gd name="connsiteY2" fmla="*/ 482822 h 890873"/>
                <a:gd name="connsiteX3" fmla="*/ 0 w 167300"/>
                <a:gd name="connsiteY3" fmla="*/ 890873 h 890873"/>
              </a:gdLst>
              <a:ahLst/>
              <a:cxnLst>
                <a:cxn ang="0">
                  <a:pos x="connsiteX0" y="connsiteY0"/>
                </a:cxn>
                <a:cxn ang="0">
                  <a:pos x="connsiteX1" y="connsiteY1"/>
                </a:cxn>
                <a:cxn ang="0">
                  <a:pos x="connsiteX2" y="connsiteY2"/>
                </a:cxn>
                <a:cxn ang="0">
                  <a:pos x="connsiteX3" y="connsiteY3"/>
                </a:cxn>
              </a:cxnLst>
              <a:rect l="l" t="t" r="r" b="b"/>
              <a:pathLst>
                <a:path w="167300" h="890873">
                  <a:moveTo>
                    <a:pt x="0" y="0"/>
                  </a:moveTo>
                  <a:cubicBezTo>
                    <a:pt x="0" y="0"/>
                    <a:pt x="110585" y="127254"/>
                    <a:pt x="143732" y="233077"/>
                  </a:cubicBezTo>
                  <a:cubicBezTo>
                    <a:pt x="168974" y="313563"/>
                    <a:pt x="172593" y="399098"/>
                    <a:pt x="160973" y="482822"/>
                  </a:cubicBezTo>
                  <a:cubicBezTo>
                    <a:pt x="136970" y="655892"/>
                    <a:pt x="0" y="890873"/>
                    <a:pt x="0" y="890873"/>
                  </a:cubicBezTo>
                </a:path>
              </a:pathLst>
            </a:custGeom>
            <a:noFill/>
            <a:ln w="9525" cap="rnd">
              <a:solidFill>
                <a:schemeClr val="bg2">
                  <a:alpha val="25000"/>
                </a:schemeClr>
              </a:solidFill>
              <a:prstDash val="lgDash"/>
              <a:round/>
            </a:ln>
          </p:spPr>
          <p:txBody>
            <a:bodyPr rtlCol="0" anchor="ctr"/>
            <a:lstStyle/>
            <a:p>
              <a:endParaRPr lang="en-US"/>
            </a:p>
          </p:txBody>
        </p:sp>
        <p:sp>
          <p:nvSpPr>
            <p:cNvPr id="51" name="Freeform: Shape 50">
              <a:extLst>
                <a:ext uri="{FF2B5EF4-FFF2-40B4-BE49-F238E27FC236}">
                  <a16:creationId xmlns:a16="http://schemas.microsoft.com/office/drawing/2014/main" id="{DF32521F-B67B-4D14-BB6E-0DD27E1C70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49272" y="1514475"/>
              <a:ext cx="3076098" cy="1677721"/>
            </a:xfrm>
            <a:custGeom>
              <a:avLst/>
              <a:gdLst>
                <a:gd name="connsiteX0" fmla="*/ 3076099 w 3076098"/>
                <a:gd name="connsiteY0" fmla="*/ 12287 h 1677721"/>
                <a:gd name="connsiteX1" fmla="*/ 3054287 w 3076098"/>
                <a:gd name="connsiteY1" fmla="*/ 609029 h 1677721"/>
                <a:gd name="connsiteX2" fmla="*/ 3054287 w 3076098"/>
                <a:gd name="connsiteY2" fmla="*/ 824770 h 1677721"/>
                <a:gd name="connsiteX3" fmla="*/ 3002375 w 3076098"/>
                <a:gd name="connsiteY3" fmla="*/ 1158240 h 1677721"/>
                <a:gd name="connsiteX4" fmla="*/ 2945797 w 3076098"/>
                <a:gd name="connsiteY4" fmla="*/ 1277112 h 1677721"/>
                <a:gd name="connsiteX5" fmla="*/ 2706815 w 3076098"/>
                <a:gd name="connsiteY5" fmla="*/ 1492853 h 1677721"/>
                <a:gd name="connsiteX6" fmla="*/ 2451735 w 3076098"/>
                <a:gd name="connsiteY6" fmla="*/ 1618583 h 1677721"/>
                <a:gd name="connsiteX7" fmla="*/ 2128457 w 3076098"/>
                <a:gd name="connsiteY7" fmla="*/ 1677448 h 1677721"/>
                <a:gd name="connsiteX8" fmla="*/ 1672495 w 3076098"/>
                <a:gd name="connsiteY8" fmla="*/ 1505522 h 1677721"/>
                <a:gd name="connsiteX9" fmla="*/ 1445038 w 3076098"/>
                <a:gd name="connsiteY9" fmla="*/ 1230916 h 1677721"/>
                <a:gd name="connsiteX10" fmla="*/ 1381506 w 3076098"/>
                <a:gd name="connsiteY10" fmla="*/ 1044035 h 1677721"/>
                <a:gd name="connsiteX11" fmla="*/ 1260253 w 3076098"/>
                <a:gd name="connsiteY11" fmla="*/ 837533 h 1677721"/>
                <a:gd name="connsiteX12" fmla="*/ 1108520 w 3076098"/>
                <a:gd name="connsiteY12" fmla="*/ 772954 h 1677721"/>
                <a:gd name="connsiteX13" fmla="*/ 955358 w 3076098"/>
                <a:gd name="connsiteY13" fmla="*/ 751427 h 1677721"/>
                <a:gd name="connsiteX14" fmla="*/ 763810 w 3076098"/>
                <a:gd name="connsiteY14" fmla="*/ 764762 h 1677721"/>
                <a:gd name="connsiteX15" fmla="*/ 651224 w 3076098"/>
                <a:gd name="connsiteY15" fmla="*/ 728186 h 1677721"/>
                <a:gd name="connsiteX16" fmla="*/ 510730 w 3076098"/>
                <a:gd name="connsiteY16" fmla="*/ 587788 h 1677721"/>
                <a:gd name="connsiteX17" fmla="*/ 323183 w 3076098"/>
                <a:gd name="connsiteY17" fmla="*/ 353187 h 1677721"/>
                <a:gd name="connsiteX18" fmla="*/ 0 w 3076098"/>
                <a:gd name="connsiteY18" fmla="*/ 0 h 1677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76098" h="1677721">
                  <a:moveTo>
                    <a:pt x="3076099" y="12287"/>
                  </a:moveTo>
                  <a:cubicBezTo>
                    <a:pt x="3069336" y="183071"/>
                    <a:pt x="3053525" y="438150"/>
                    <a:pt x="3054287" y="609029"/>
                  </a:cubicBezTo>
                  <a:cubicBezTo>
                    <a:pt x="3054572" y="680942"/>
                    <a:pt x="3056477" y="752856"/>
                    <a:pt x="3054287" y="824770"/>
                  </a:cubicBezTo>
                  <a:cubicBezTo>
                    <a:pt x="3050858" y="937832"/>
                    <a:pt x="3038285" y="1051084"/>
                    <a:pt x="3002375" y="1158240"/>
                  </a:cubicBezTo>
                  <a:cubicBezTo>
                    <a:pt x="2988374" y="1200055"/>
                    <a:pt x="2969895" y="1240155"/>
                    <a:pt x="2945797" y="1277112"/>
                  </a:cubicBezTo>
                  <a:cubicBezTo>
                    <a:pt x="2886742" y="1367885"/>
                    <a:pt x="2798636" y="1434846"/>
                    <a:pt x="2706815" y="1492853"/>
                  </a:cubicBezTo>
                  <a:cubicBezTo>
                    <a:pt x="2626424" y="1543717"/>
                    <a:pt x="2541080" y="1586103"/>
                    <a:pt x="2451735" y="1618583"/>
                  </a:cubicBezTo>
                  <a:cubicBezTo>
                    <a:pt x="2347817" y="1656398"/>
                    <a:pt x="2238851" y="1680591"/>
                    <a:pt x="2128457" y="1677448"/>
                  </a:cubicBezTo>
                  <a:cubicBezTo>
                    <a:pt x="1962436" y="1672781"/>
                    <a:pt x="1804702" y="1606677"/>
                    <a:pt x="1672495" y="1505522"/>
                  </a:cubicBezTo>
                  <a:cubicBezTo>
                    <a:pt x="1576483" y="1432084"/>
                    <a:pt x="1493520" y="1341501"/>
                    <a:pt x="1445038" y="1230916"/>
                  </a:cubicBezTo>
                  <a:cubicBezTo>
                    <a:pt x="1418653" y="1170623"/>
                    <a:pt x="1401794" y="1106710"/>
                    <a:pt x="1381506" y="1044035"/>
                  </a:cubicBezTo>
                  <a:cubicBezTo>
                    <a:pt x="1356360" y="966026"/>
                    <a:pt x="1324261" y="887730"/>
                    <a:pt x="1260253" y="837533"/>
                  </a:cubicBezTo>
                  <a:cubicBezTo>
                    <a:pt x="1216628" y="803243"/>
                    <a:pt x="1162717" y="786194"/>
                    <a:pt x="1108520" y="772954"/>
                  </a:cubicBezTo>
                  <a:cubicBezTo>
                    <a:pt x="1058228" y="760667"/>
                    <a:pt x="1007078" y="750570"/>
                    <a:pt x="955358" y="751427"/>
                  </a:cubicBezTo>
                  <a:cubicBezTo>
                    <a:pt x="891064" y="752475"/>
                    <a:pt x="827818" y="770001"/>
                    <a:pt x="763810" y="764762"/>
                  </a:cubicBezTo>
                  <a:cubicBezTo>
                    <a:pt x="723995" y="761524"/>
                    <a:pt x="685514" y="748760"/>
                    <a:pt x="651224" y="728186"/>
                  </a:cubicBezTo>
                  <a:cubicBezTo>
                    <a:pt x="594074" y="693896"/>
                    <a:pt x="552545" y="639985"/>
                    <a:pt x="510730" y="587788"/>
                  </a:cubicBezTo>
                  <a:cubicBezTo>
                    <a:pt x="448151" y="509683"/>
                    <a:pt x="384524" y="432245"/>
                    <a:pt x="323183" y="353187"/>
                  </a:cubicBezTo>
                  <a:cubicBezTo>
                    <a:pt x="246221" y="253937"/>
                    <a:pt x="94202" y="82868"/>
                    <a:pt x="0" y="0"/>
                  </a:cubicBezTo>
                </a:path>
              </a:pathLst>
            </a:custGeom>
            <a:noFill/>
            <a:ln w="9525" cap="rnd">
              <a:solidFill>
                <a:schemeClr val="bg2">
                  <a:alpha val="25000"/>
                </a:schemeClr>
              </a:solidFill>
              <a:prstDash val="lgDash"/>
              <a:round/>
            </a:ln>
          </p:spPr>
          <p:txBody>
            <a:bodyPr rtlCol="0" anchor="ctr"/>
            <a:lstStyle/>
            <a:p>
              <a:endParaRPr lang="en-US"/>
            </a:p>
          </p:txBody>
        </p:sp>
        <p:sp>
          <p:nvSpPr>
            <p:cNvPr id="52" name="Freeform: Shape 51">
              <a:extLst>
                <a:ext uri="{FF2B5EF4-FFF2-40B4-BE49-F238E27FC236}">
                  <a16:creationId xmlns:a16="http://schemas.microsoft.com/office/drawing/2014/main" id="{56F73602-5ACB-4102-894B-D140E71E67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9025" y="1548764"/>
              <a:ext cx="2607257" cy="1468691"/>
            </a:xfrm>
            <a:custGeom>
              <a:avLst/>
              <a:gdLst>
                <a:gd name="connsiteX0" fmla="*/ 2568321 w 2607257"/>
                <a:gd name="connsiteY0" fmla="*/ 18002 h 1468691"/>
                <a:gd name="connsiteX1" fmla="*/ 2590609 w 2607257"/>
                <a:gd name="connsiteY1" fmla="*/ 258509 h 1468691"/>
                <a:gd name="connsiteX2" fmla="*/ 2606802 w 2607257"/>
                <a:gd name="connsiteY2" fmla="*/ 563118 h 1468691"/>
                <a:gd name="connsiteX3" fmla="*/ 2587181 w 2607257"/>
                <a:gd name="connsiteY3" fmla="*/ 910400 h 1468691"/>
                <a:gd name="connsiteX4" fmla="*/ 2568702 w 2607257"/>
                <a:gd name="connsiteY4" fmla="*/ 1001554 h 1468691"/>
                <a:gd name="connsiteX5" fmla="*/ 2407063 w 2607257"/>
                <a:gd name="connsiteY5" fmla="*/ 1262348 h 1468691"/>
                <a:gd name="connsiteX6" fmla="*/ 2211896 w 2607257"/>
                <a:gd name="connsiteY6" fmla="*/ 1390078 h 1468691"/>
                <a:gd name="connsiteX7" fmla="*/ 1936623 w 2607257"/>
                <a:gd name="connsiteY7" fmla="*/ 1466660 h 1468691"/>
                <a:gd name="connsiteX8" fmla="*/ 1749933 w 2607257"/>
                <a:gd name="connsiteY8" fmla="*/ 1447514 h 1468691"/>
                <a:gd name="connsiteX9" fmla="*/ 1594295 w 2607257"/>
                <a:gd name="connsiteY9" fmla="*/ 1351788 h 1468691"/>
                <a:gd name="connsiteX10" fmla="*/ 1512951 w 2607257"/>
                <a:gd name="connsiteY10" fmla="*/ 1227392 h 1468691"/>
                <a:gd name="connsiteX11" fmla="*/ 1500949 w 2607257"/>
                <a:gd name="connsiteY11" fmla="*/ 992886 h 1468691"/>
                <a:gd name="connsiteX12" fmla="*/ 1541621 w 2607257"/>
                <a:gd name="connsiteY12" fmla="*/ 803910 h 1468691"/>
                <a:gd name="connsiteX13" fmla="*/ 1541621 w 2607257"/>
                <a:gd name="connsiteY13" fmla="*/ 665131 h 1468691"/>
                <a:gd name="connsiteX14" fmla="*/ 1429131 w 2607257"/>
                <a:gd name="connsiteY14" fmla="*/ 526352 h 1468691"/>
                <a:gd name="connsiteX15" fmla="*/ 1163383 w 2607257"/>
                <a:gd name="connsiteY15" fmla="*/ 449771 h 1468691"/>
                <a:gd name="connsiteX16" fmla="*/ 811530 w 2607257"/>
                <a:gd name="connsiteY16" fmla="*/ 406718 h 1468691"/>
                <a:gd name="connsiteX17" fmla="*/ 574548 w 2607257"/>
                <a:gd name="connsiteY17" fmla="*/ 354044 h 1468691"/>
                <a:gd name="connsiteX18" fmla="*/ 284893 w 2607257"/>
                <a:gd name="connsiteY18" fmla="*/ 224885 h 1468691"/>
                <a:gd name="connsiteX19" fmla="*/ 0 w 2607257"/>
                <a:gd name="connsiteY19" fmla="*/ 0 h 146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07257" h="1468691">
                  <a:moveTo>
                    <a:pt x="2568321" y="18002"/>
                  </a:moveTo>
                  <a:cubicBezTo>
                    <a:pt x="2574989" y="70009"/>
                    <a:pt x="2587752" y="206121"/>
                    <a:pt x="2590609" y="258509"/>
                  </a:cubicBezTo>
                  <a:cubicBezTo>
                    <a:pt x="2596134" y="360045"/>
                    <a:pt x="2604707" y="461486"/>
                    <a:pt x="2606802" y="563118"/>
                  </a:cubicBezTo>
                  <a:cubicBezTo>
                    <a:pt x="2609088" y="679228"/>
                    <a:pt x="2602802" y="795338"/>
                    <a:pt x="2587181" y="910400"/>
                  </a:cubicBezTo>
                  <a:cubicBezTo>
                    <a:pt x="2582990" y="941165"/>
                    <a:pt x="2577274" y="971645"/>
                    <a:pt x="2568702" y="1001554"/>
                  </a:cubicBezTo>
                  <a:cubicBezTo>
                    <a:pt x="2540222" y="1101471"/>
                    <a:pt x="2482501" y="1190816"/>
                    <a:pt x="2407063" y="1262348"/>
                  </a:cubicBezTo>
                  <a:cubicBezTo>
                    <a:pt x="2350294" y="1316165"/>
                    <a:pt x="2283047" y="1357313"/>
                    <a:pt x="2211896" y="1390078"/>
                  </a:cubicBezTo>
                  <a:cubicBezTo>
                    <a:pt x="2124742" y="1430179"/>
                    <a:pt x="2032159" y="1458754"/>
                    <a:pt x="1936623" y="1466660"/>
                  </a:cubicBezTo>
                  <a:cubicBezTo>
                    <a:pt x="1873567" y="1471898"/>
                    <a:pt x="1809845" y="1467517"/>
                    <a:pt x="1749933" y="1447514"/>
                  </a:cubicBezTo>
                  <a:cubicBezTo>
                    <a:pt x="1691449" y="1428083"/>
                    <a:pt x="1638109" y="1395222"/>
                    <a:pt x="1594295" y="1351788"/>
                  </a:cubicBezTo>
                  <a:cubicBezTo>
                    <a:pt x="1558576" y="1316450"/>
                    <a:pt x="1530001" y="1274540"/>
                    <a:pt x="1512951" y="1227392"/>
                  </a:cubicBezTo>
                  <a:cubicBezTo>
                    <a:pt x="1485900" y="1152811"/>
                    <a:pt x="1487519" y="1071467"/>
                    <a:pt x="1500949" y="992886"/>
                  </a:cubicBezTo>
                  <a:cubicBezTo>
                    <a:pt x="1511808" y="929354"/>
                    <a:pt x="1529810" y="867251"/>
                    <a:pt x="1541621" y="803910"/>
                  </a:cubicBezTo>
                  <a:cubicBezTo>
                    <a:pt x="1550194" y="757714"/>
                    <a:pt x="1554194" y="710279"/>
                    <a:pt x="1541621" y="665131"/>
                  </a:cubicBezTo>
                  <a:cubicBezTo>
                    <a:pt x="1525143" y="605981"/>
                    <a:pt x="1481233" y="559403"/>
                    <a:pt x="1429131" y="526352"/>
                  </a:cubicBezTo>
                  <a:cubicBezTo>
                    <a:pt x="1350455" y="476536"/>
                    <a:pt x="1256157" y="461772"/>
                    <a:pt x="1163383" y="449771"/>
                  </a:cubicBezTo>
                  <a:cubicBezTo>
                    <a:pt x="1046131" y="434626"/>
                    <a:pt x="928306" y="424720"/>
                    <a:pt x="811530" y="406718"/>
                  </a:cubicBezTo>
                  <a:cubicBezTo>
                    <a:pt x="731425" y="394335"/>
                    <a:pt x="652081" y="377571"/>
                    <a:pt x="574548" y="354044"/>
                  </a:cubicBezTo>
                  <a:cubicBezTo>
                    <a:pt x="472916" y="323279"/>
                    <a:pt x="375094" y="280702"/>
                    <a:pt x="284893" y="224885"/>
                  </a:cubicBezTo>
                  <a:cubicBezTo>
                    <a:pt x="181832" y="161068"/>
                    <a:pt x="90868" y="80296"/>
                    <a:pt x="0" y="0"/>
                  </a:cubicBezTo>
                </a:path>
              </a:pathLst>
            </a:custGeom>
            <a:noFill/>
            <a:ln w="9525" cap="rnd">
              <a:solidFill>
                <a:schemeClr val="bg2">
                  <a:alpha val="25000"/>
                </a:schemeClr>
              </a:solidFill>
              <a:prstDash val="lgDash"/>
              <a:round/>
            </a:ln>
          </p:spPr>
          <p:txBody>
            <a:bodyPr rtlCol="0" anchor="ctr"/>
            <a:lstStyle/>
            <a:p>
              <a:endParaRPr lang="en-US"/>
            </a:p>
          </p:txBody>
        </p:sp>
        <p:sp>
          <p:nvSpPr>
            <p:cNvPr id="53" name="Freeform: Shape 52">
              <a:extLst>
                <a:ext uri="{FF2B5EF4-FFF2-40B4-BE49-F238E27FC236}">
                  <a16:creationId xmlns:a16="http://schemas.microsoft.com/office/drawing/2014/main" id="{E87FA368-45DC-4276-A257-F67A12B20F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50204" y="1524380"/>
              <a:ext cx="2095685" cy="1175182"/>
            </a:xfrm>
            <a:custGeom>
              <a:avLst/>
              <a:gdLst>
                <a:gd name="connsiteX0" fmla="*/ 1950434 w 2095685"/>
                <a:gd name="connsiteY0" fmla="*/ 0 h 1175182"/>
                <a:gd name="connsiteX1" fmla="*/ 2077307 w 2095685"/>
                <a:gd name="connsiteY1" fmla="*/ 479108 h 1175182"/>
                <a:gd name="connsiteX2" fmla="*/ 2089309 w 2095685"/>
                <a:gd name="connsiteY2" fmla="*/ 826008 h 1175182"/>
                <a:gd name="connsiteX3" fmla="*/ 1987582 w 2095685"/>
                <a:gd name="connsiteY3" fmla="*/ 1101185 h 1175182"/>
                <a:gd name="connsiteX4" fmla="*/ 1818037 w 2095685"/>
                <a:gd name="connsiteY4" fmla="*/ 1173004 h 1175182"/>
                <a:gd name="connsiteX5" fmla="*/ 1694402 w 2095685"/>
                <a:gd name="connsiteY5" fmla="*/ 1157097 h 1175182"/>
                <a:gd name="connsiteX6" fmla="*/ 1594676 w 2095685"/>
                <a:gd name="connsiteY6" fmla="*/ 1013555 h 1175182"/>
                <a:gd name="connsiteX7" fmla="*/ 1664494 w 2095685"/>
                <a:gd name="connsiteY7" fmla="*/ 790289 h 1175182"/>
                <a:gd name="connsiteX8" fmla="*/ 1684401 w 2095685"/>
                <a:gd name="connsiteY8" fmla="*/ 527114 h 1175182"/>
                <a:gd name="connsiteX9" fmla="*/ 1550765 w 2095685"/>
                <a:gd name="connsiteY9" fmla="*/ 343662 h 1175182"/>
                <a:gd name="connsiteX10" fmla="*/ 1315402 w 2095685"/>
                <a:gd name="connsiteY10" fmla="*/ 265938 h 1175182"/>
                <a:gd name="connsiteX11" fmla="*/ 876586 w 2095685"/>
                <a:gd name="connsiteY11" fmla="*/ 200120 h 1175182"/>
                <a:gd name="connsiteX12" fmla="*/ 591312 w 2095685"/>
                <a:gd name="connsiteY12" fmla="*/ 186119 h 1175182"/>
                <a:gd name="connsiteX13" fmla="*/ 0 w 2095685"/>
                <a:gd name="connsiteY13" fmla="*/ 16669 h 1175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95685" h="1175182">
                  <a:moveTo>
                    <a:pt x="1950434" y="0"/>
                  </a:moveTo>
                  <a:cubicBezTo>
                    <a:pt x="1973485" y="77629"/>
                    <a:pt x="2063115" y="399383"/>
                    <a:pt x="2077307" y="479108"/>
                  </a:cubicBezTo>
                  <a:cubicBezTo>
                    <a:pt x="2097786" y="593693"/>
                    <a:pt x="2100167" y="710089"/>
                    <a:pt x="2089309" y="826008"/>
                  </a:cubicBezTo>
                  <a:cubicBezTo>
                    <a:pt x="2079784" y="927545"/>
                    <a:pt x="2061401" y="1032891"/>
                    <a:pt x="1987582" y="1101185"/>
                  </a:cubicBezTo>
                  <a:cubicBezTo>
                    <a:pt x="1941481" y="1143762"/>
                    <a:pt x="1880616" y="1165670"/>
                    <a:pt x="1818037" y="1173004"/>
                  </a:cubicBezTo>
                  <a:cubicBezTo>
                    <a:pt x="1775746" y="1177957"/>
                    <a:pt x="1732693" y="1175195"/>
                    <a:pt x="1694402" y="1157097"/>
                  </a:cubicBezTo>
                  <a:cubicBezTo>
                    <a:pt x="1638110" y="1130427"/>
                    <a:pt x="1600295" y="1075373"/>
                    <a:pt x="1594676" y="1013555"/>
                  </a:cubicBezTo>
                  <a:cubicBezTo>
                    <a:pt x="1587532" y="934879"/>
                    <a:pt x="1635633" y="864870"/>
                    <a:pt x="1664494" y="790289"/>
                  </a:cubicBezTo>
                  <a:cubicBezTo>
                    <a:pt x="1696974" y="706279"/>
                    <a:pt x="1708594" y="613791"/>
                    <a:pt x="1684401" y="527114"/>
                  </a:cubicBezTo>
                  <a:cubicBezTo>
                    <a:pt x="1663351" y="451580"/>
                    <a:pt x="1616488" y="386620"/>
                    <a:pt x="1550765" y="343662"/>
                  </a:cubicBezTo>
                  <a:cubicBezTo>
                    <a:pt x="1480947" y="298133"/>
                    <a:pt x="1397508" y="282131"/>
                    <a:pt x="1315402" y="265938"/>
                  </a:cubicBezTo>
                  <a:cubicBezTo>
                    <a:pt x="1170051" y="237173"/>
                    <a:pt x="1024128" y="212027"/>
                    <a:pt x="876586" y="200120"/>
                  </a:cubicBezTo>
                  <a:cubicBezTo>
                    <a:pt x="781717" y="192500"/>
                    <a:pt x="686276" y="193643"/>
                    <a:pt x="591312" y="186119"/>
                  </a:cubicBezTo>
                  <a:cubicBezTo>
                    <a:pt x="465296" y="176213"/>
                    <a:pt x="160211" y="193453"/>
                    <a:pt x="0" y="16669"/>
                  </a:cubicBezTo>
                </a:path>
              </a:pathLst>
            </a:custGeom>
            <a:noFill/>
            <a:ln w="9525" cap="rnd">
              <a:solidFill>
                <a:schemeClr val="bg2">
                  <a:alpha val="25000"/>
                </a:schemeClr>
              </a:solidFill>
              <a:prstDash val="lgDash"/>
              <a:round/>
            </a:ln>
          </p:spPr>
          <p:txBody>
            <a:bodyPr rtlCol="0" anchor="ctr"/>
            <a:lstStyle/>
            <a:p>
              <a:endParaRPr lang="en-US"/>
            </a:p>
          </p:txBody>
        </p:sp>
      </p:grpSp>
      <p:sp>
        <p:nvSpPr>
          <p:cNvPr id="2" name="Title 1">
            <a:extLst>
              <a:ext uri="{FF2B5EF4-FFF2-40B4-BE49-F238E27FC236}">
                <a16:creationId xmlns:a16="http://schemas.microsoft.com/office/drawing/2014/main" id="{509F1919-2DC6-464C-999A-06CDADFB284C}"/>
              </a:ext>
            </a:extLst>
          </p:cNvPr>
          <p:cNvSpPr>
            <a:spLocks noGrp="1"/>
          </p:cNvSpPr>
          <p:nvPr>
            <p:ph type="ctrTitle"/>
          </p:nvPr>
        </p:nvSpPr>
        <p:spPr>
          <a:xfrm>
            <a:off x="612120" y="660705"/>
            <a:ext cx="10191942" cy="716370"/>
          </a:xfrm>
        </p:spPr>
        <p:txBody>
          <a:bodyPr>
            <a:noAutofit/>
          </a:bodyPr>
          <a:lstStyle/>
          <a:p>
            <a:pPr algn="l"/>
            <a:br>
              <a:rPr lang="en-US" sz="4800">
                <a:solidFill>
                  <a:srgbClr val="FFFFFF"/>
                </a:solidFill>
                <a:latin typeface="Univers Extra Black" panose="020B0904020203040203" pitchFamily="34" charset="0"/>
              </a:rPr>
            </a:br>
            <a:r>
              <a:rPr lang="en-US" sz="3200">
                <a:solidFill>
                  <a:srgbClr val="FFFFFF"/>
                </a:solidFill>
                <a:latin typeface="Univers Extra Black" panose="020B0904020203040203" pitchFamily="34" charset="0"/>
              </a:rPr>
              <a:t>FOUNDATION</a:t>
            </a:r>
            <a:br>
              <a:rPr lang="en-US" sz="4800">
                <a:solidFill>
                  <a:srgbClr val="FFFFFF"/>
                </a:solidFill>
                <a:latin typeface="Univers Extra Black" panose="020B0904020203040203" pitchFamily="34" charset="0"/>
              </a:rPr>
            </a:br>
            <a:r>
              <a:rPr lang="en-US" sz="3600">
                <a:solidFill>
                  <a:srgbClr val="FFFFFF"/>
                </a:solidFill>
                <a:latin typeface="Univers Extra Black" panose="020B0904020203040203" pitchFamily="34" charset="0"/>
              </a:rPr>
              <a:t>Caring for our Common Home UAP</a:t>
            </a:r>
            <a:endParaRPr lang="en-US" sz="4800">
              <a:solidFill>
                <a:srgbClr val="FFFFFF"/>
              </a:solidFill>
              <a:latin typeface="Univers Extra Black" panose="020B0904020203040203" pitchFamily="34" charset="0"/>
            </a:endParaRPr>
          </a:p>
        </p:txBody>
      </p:sp>
      <p:sp>
        <p:nvSpPr>
          <p:cNvPr id="3" name="Subtitle 2">
            <a:extLst>
              <a:ext uri="{FF2B5EF4-FFF2-40B4-BE49-F238E27FC236}">
                <a16:creationId xmlns:a16="http://schemas.microsoft.com/office/drawing/2014/main" id="{418735BA-BD1B-4EE8-B35B-BCE51F1291DD}"/>
              </a:ext>
            </a:extLst>
          </p:cNvPr>
          <p:cNvSpPr>
            <a:spLocks noGrp="1"/>
          </p:cNvSpPr>
          <p:nvPr>
            <p:ph type="subTitle" idx="1"/>
          </p:nvPr>
        </p:nvSpPr>
        <p:spPr>
          <a:xfrm>
            <a:off x="603805" y="1406666"/>
            <a:ext cx="10526013" cy="5164434"/>
          </a:xfrm>
          <a:solidFill>
            <a:schemeClr val="accent4">
              <a:lumMod val="20000"/>
              <a:lumOff val="80000"/>
              <a:alpha val="68000"/>
            </a:schemeClr>
          </a:solidFill>
        </p:spPr>
        <p:txBody>
          <a:bodyPr>
            <a:normAutofit fontScale="92500" lnSpcReduction="20000"/>
          </a:bodyPr>
          <a:lstStyle/>
          <a:p>
            <a:pPr algn="l"/>
            <a:r>
              <a:rPr lang="en-US">
                <a:solidFill>
                  <a:schemeClr val="tx1"/>
                </a:solidFill>
                <a:latin typeface="Garamond" panose="02020404030301010803" pitchFamily="18" charset="0"/>
              </a:rPr>
              <a:t>Today’s environmental crisis is impacting in a particular way on the poor and vulnerable. Action is needed urgently by Christians and by all people of good will.</a:t>
            </a:r>
          </a:p>
          <a:p>
            <a:pPr algn="l"/>
            <a:r>
              <a:rPr lang="en-US">
                <a:solidFill>
                  <a:schemeClr val="tx1"/>
                </a:solidFill>
                <a:latin typeface="Garamond" panose="02020404030301010803" pitchFamily="18" charset="0"/>
              </a:rPr>
              <a:t> </a:t>
            </a:r>
            <a:r>
              <a:rPr lang="en-US" b="1">
                <a:solidFill>
                  <a:schemeClr val="tx1"/>
                </a:solidFill>
                <a:latin typeface="Garamond" panose="02020404030301010803" pitchFamily="18" charset="0"/>
              </a:rPr>
              <a:t>IPCC’S CLIMATE CHANGE REPORT:</a:t>
            </a:r>
          </a:p>
          <a:p>
            <a:pPr marL="285750" marR="0" lvl="0" indent="-285750" algn="l">
              <a:spcBef>
                <a:spcPts val="0"/>
              </a:spcBef>
              <a:spcAft>
                <a:spcPts val="0"/>
              </a:spcAft>
              <a:buFont typeface="Arial" panose="020B0604020202020204" pitchFamily="34" charset="0"/>
              <a:buChar char="•"/>
            </a:pPr>
            <a:r>
              <a:rPr lang="en-US">
                <a:solidFill>
                  <a:srgbClr val="212529"/>
                </a:solidFill>
                <a:effectLst/>
                <a:latin typeface="Garamond" panose="02020404030301010803" pitchFamily="18" charset="0"/>
                <a:ea typeface="Times New Roman" panose="02020603050405020304" pitchFamily="18" charset="0"/>
              </a:rPr>
              <a:t>Total net anthropogenic GHG emissions continue to rise</a:t>
            </a:r>
            <a:endParaRPr lang="en-US">
              <a:solidFill>
                <a:srgbClr val="212529"/>
              </a:solidFill>
              <a:effectLst/>
              <a:latin typeface="Garamond" panose="02020404030301010803" pitchFamily="18" charset="0"/>
              <a:ea typeface="Calibri" panose="020F0502020204030204" pitchFamily="34" charset="0"/>
            </a:endParaRPr>
          </a:p>
          <a:p>
            <a:pPr marL="342900" marR="0" lvl="0" indent="-342900" algn="l" fontAlgn="base">
              <a:spcBef>
                <a:spcPts val="0"/>
              </a:spcBef>
              <a:spcAft>
                <a:spcPts val="0"/>
              </a:spcAft>
              <a:buSzPts val="1000"/>
              <a:buFont typeface="Symbol" panose="05050102010706020507" pitchFamily="18" charset="2"/>
              <a:buChar char=""/>
              <a:tabLst>
                <a:tab pos="457200" algn="l"/>
              </a:tabLst>
            </a:pPr>
            <a:endParaRPr lang="en-US">
              <a:solidFill>
                <a:srgbClr val="212529"/>
              </a:solidFill>
              <a:effectLst/>
              <a:latin typeface="Garamond" panose="02020404030301010803" pitchFamily="18" charset="0"/>
              <a:ea typeface="Times New Roman" panose="02020603050405020304" pitchFamily="18" charset="0"/>
            </a:endParaRPr>
          </a:p>
          <a:p>
            <a:pPr marL="342900" marR="0" lvl="0" indent="-342900" algn="l" fontAlgn="base">
              <a:spcBef>
                <a:spcPts val="0"/>
              </a:spcBef>
              <a:spcAft>
                <a:spcPts val="0"/>
              </a:spcAft>
              <a:buSzPts val="1000"/>
              <a:buFont typeface="Symbol" panose="05050102010706020507" pitchFamily="18" charset="2"/>
              <a:buChar char=""/>
              <a:tabLst>
                <a:tab pos="457200" algn="l"/>
              </a:tabLst>
            </a:pPr>
            <a:r>
              <a:rPr lang="en-US">
                <a:solidFill>
                  <a:srgbClr val="212529"/>
                </a:solidFill>
                <a:effectLst/>
                <a:latin typeface="Garamond" panose="02020404030301010803" pitchFamily="18" charset="0"/>
                <a:ea typeface="Times New Roman" panose="02020603050405020304" pitchFamily="18" charset="0"/>
              </a:rPr>
              <a:t>Global GHG emissions in 2030 associated with the implementation of nationally determined contributions announced prior to COP2624 would make it likely that warming will exceed 1.5°C during the 21st century</a:t>
            </a:r>
          </a:p>
          <a:p>
            <a:pPr marL="342900" marR="0" lvl="0" indent="-342900" algn="l" fontAlgn="base">
              <a:spcBef>
                <a:spcPts val="0"/>
              </a:spcBef>
              <a:spcAft>
                <a:spcPts val="0"/>
              </a:spcAft>
              <a:buSzPts val="1000"/>
              <a:buFont typeface="Symbol" panose="05050102010706020507" pitchFamily="18" charset="2"/>
              <a:buChar char=""/>
              <a:tabLst>
                <a:tab pos="457200" algn="l"/>
              </a:tabLst>
            </a:pPr>
            <a:endParaRPr lang="en-US">
              <a:solidFill>
                <a:srgbClr val="212529"/>
              </a:solidFill>
              <a:effectLst/>
              <a:latin typeface="Garamond" panose="02020404030301010803" pitchFamily="18" charset="0"/>
              <a:ea typeface="Times New Roman" panose="02020603050405020304" pitchFamily="18" charset="0"/>
            </a:endParaRPr>
          </a:p>
          <a:p>
            <a:pPr marL="342900" marR="0" lvl="0" indent="-342900" algn="l" fontAlgn="base">
              <a:spcBef>
                <a:spcPts val="0"/>
              </a:spcBef>
              <a:spcAft>
                <a:spcPts val="0"/>
              </a:spcAft>
              <a:buSzPts val="1000"/>
              <a:buFont typeface="Symbol" panose="05050102010706020507" pitchFamily="18" charset="2"/>
              <a:buChar char=""/>
              <a:tabLst>
                <a:tab pos="457200" algn="l"/>
              </a:tabLst>
            </a:pPr>
            <a:r>
              <a:rPr lang="en-US">
                <a:solidFill>
                  <a:srgbClr val="212529"/>
                </a:solidFill>
                <a:latin typeface="Garamond" panose="02020404030301010803" pitchFamily="18" charset="0"/>
                <a:ea typeface="Calibri" panose="020F0502020204030204" pitchFamily="34" charset="0"/>
              </a:rPr>
              <a:t>Even if we ceased all emissions today, the negative effects of climate change will still impact us for 30+ years such as: </a:t>
            </a:r>
          </a:p>
          <a:p>
            <a:pPr marL="800100" lvl="1" indent="-342900" algn="l" fontAlgn="base">
              <a:spcBef>
                <a:spcPts val="0"/>
              </a:spcBef>
              <a:buSzPts val="1000"/>
              <a:buFont typeface="Symbol" panose="05050102010706020507" pitchFamily="18" charset="2"/>
              <a:buChar char=""/>
              <a:tabLst>
                <a:tab pos="457200" algn="l"/>
              </a:tabLst>
            </a:pPr>
            <a:r>
              <a:rPr lang="en-US" sz="2400">
                <a:solidFill>
                  <a:srgbClr val="212529"/>
                </a:solidFill>
                <a:effectLst/>
                <a:latin typeface="Garamond" panose="02020404030301010803" pitchFamily="18" charset="0"/>
                <a:ea typeface="Calibri" panose="020F0502020204030204" pitchFamily="34" charset="0"/>
              </a:rPr>
              <a:t>Increased</a:t>
            </a:r>
            <a:r>
              <a:rPr lang="en-US" sz="2400">
                <a:solidFill>
                  <a:srgbClr val="212529"/>
                </a:solidFill>
                <a:latin typeface="Garamond" panose="02020404030301010803" pitchFamily="18" charset="0"/>
                <a:ea typeface="Calibri" panose="020F0502020204030204" pitchFamily="34" charset="0"/>
              </a:rPr>
              <a:t> storm frequency and intensity </a:t>
            </a:r>
          </a:p>
          <a:p>
            <a:pPr marL="800100" lvl="1" indent="-342900" algn="l" fontAlgn="base">
              <a:spcBef>
                <a:spcPts val="0"/>
              </a:spcBef>
              <a:buSzPts val="1000"/>
              <a:buFont typeface="Symbol" panose="05050102010706020507" pitchFamily="18" charset="2"/>
              <a:buChar char=""/>
              <a:tabLst>
                <a:tab pos="457200" algn="l"/>
              </a:tabLst>
            </a:pPr>
            <a:r>
              <a:rPr lang="en-US" sz="2400">
                <a:solidFill>
                  <a:srgbClr val="212529"/>
                </a:solidFill>
                <a:effectLst/>
                <a:latin typeface="Garamond" panose="02020404030301010803" pitchFamily="18" charset="0"/>
                <a:ea typeface="Calibri" panose="020F0502020204030204" pitchFamily="34" charset="0"/>
              </a:rPr>
              <a:t>Increase in 100yr flood events </a:t>
            </a:r>
          </a:p>
          <a:p>
            <a:pPr marL="800100" lvl="1" indent="-342900" algn="l" fontAlgn="base">
              <a:spcBef>
                <a:spcPts val="0"/>
              </a:spcBef>
              <a:buSzPts val="1000"/>
              <a:buFont typeface="Symbol" panose="05050102010706020507" pitchFamily="18" charset="2"/>
              <a:buChar char=""/>
              <a:tabLst>
                <a:tab pos="457200" algn="l"/>
              </a:tabLst>
            </a:pPr>
            <a:r>
              <a:rPr lang="en-US" sz="2400">
                <a:solidFill>
                  <a:srgbClr val="212529"/>
                </a:solidFill>
                <a:effectLst/>
                <a:latin typeface="Garamond" panose="02020404030301010803" pitchFamily="18" charset="0"/>
                <a:ea typeface="Calibri" panose="020F0502020204030204" pitchFamily="34" charset="0"/>
              </a:rPr>
              <a:t>Extreme he</a:t>
            </a:r>
            <a:r>
              <a:rPr lang="en-US" sz="2400">
                <a:solidFill>
                  <a:srgbClr val="212529"/>
                </a:solidFill>
                <a:latin typeface="Garamond" panose="02020404030301010803" pitchFamily="18" charset="0"/>
                <a:ea typeface="Calibri" panose="020F0502020204030204" pitchFamily="34" charset="0"/>
              </a:rPr>
              <a:t>at and wildflowers</a:t>
            </a:r>
          </a:p>
          <a:p>
            <a:pPr marL="800100" lvl="1" indent="-342900" algn="l" fontAlgn="base">
              <a:spcBef>
                <a:spcPts val="0"/>
              </a:spcBef>
              <a:buSzPts val="1000"/>
              <a:buFont typeface="Symbol" panose="05050102010706020507" pitchFamily="18" charset="2"/>
              <a:buChar char=""/>
              <a:tabLst>
                <a:tab pos="457200" algn="l"/>
              </a:tabLst>
            </a:pPr>
            <a:r>
              <a:rPr lang="en-US" sz="2400">
                <a:solidFill>
                  <a:srgbClr val="212529"/>
                </a:solidFill>
                <a:effectLst/>
                <a:latin typeface="Garamond" panose="02020404030301010803" pitchFamily="18" charset="0"/>
                <a:ea typeface="Calibri" panose="020F0502020204030204" pitchFamily="34" charset="0"/>
              </a:rPr>
              <a:t>Sea level rise </a:t>
            </a:r>
          </a:p>
          <a:p>
            <a:pPr marL="800100" lvl="1" indent="-342900" algn="l" fontAlgn="base">
              <a:spcBef>
                <a:spcPts val="0"/>
              </a:spcBef>
              <a:buSzPts val="1000"/>
              <a:buFont typeface="Symbol" panose="05050102010706020507" pitchFamily="18" charset="2"/>
              <a:buChar char=""/>
              <a:tabLst>
                <a:tab pos="457200" algn="l"/>
              </a:tabLst>
            </a:pPr>
            <a:r>
              <a:rPr lang="en-US" sz="2400">
                <a:solidFill>
                  <a:srgbClr val="212529"/>
                </a:solidFill>
                <a:latin typeface="Garamond" panose="02020404030301010803" pitchFamily="18" charset="0"/>
                <a:ea typeface="Calibri" panose="020F0502020204030204" pitchFamily="34" charset="0"/>
              </a:rPr>
              <a:t>Ocean acidification </a:t>
            </a:r>
          </a:p>
          <a:p>
            <a:pPr lvl="1" algn="l" fontAlgn="base">
              <a:spcBef>
                <a:spcPts val="0"/>
              </a:spcBef>
              <a:buSzPts val="1000"/>
              <a:tabLst>
                <a:tab pos="457200" algn="l"/>
              </a:tabLst>
            </a:pPr>
            <a:endParaRPr lang="en-US" sz="1400">
              <a:solidFill>
                <a:srgbClr val="212529"/>
              </a:solidFill>
              <a:effectLst/>
              <a:latin typeface="Calibri" panose="020F0502020204030204" pitchFamily="34" charset="0"/>
              <a:ea typeface="Calibri" panose="020F0502020204030204" pitchFamily="34" charset="0"/>
            </a:endParaRPr>
          </a:p>
          <a:p>
            <a:pPr algn="l"/>
            <a:endParaRPr lang="en-US" sz="2200" b="1">
              <a:solidFill>
                <a:srgbClr val="003300"/>
              </a:solidFill>
              <a:latin typeface="Garamond" panose="02020404030301010803" pitchFamily="18" charset="0"/>
            </a:endParaRPr>
          </a:p>
        </p:txBody>
      </p:sp>
      <p:grpSp>
        <p:nvGrpSpPr>
          <p:cNvPr id="60" name="Cross">
            <a:extLst>
              <a:ext uri="{FF2B5EF4-FFF2-40B4-BE49-F238E27FC236}">
                <a16:creationId xmlns:a16="http://schemas.microsoft.com/office/drawing/2014/main" id="{DDB99EF5-8801-40E2-83D3-196FADCBBA7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30939" y="3874229"/>
            <a:ext cx="118872" cy="118872"/>
            <a:chOff x="1175347" y="3733800"/>
            <a:chExt cx="118872" cy="118872"/>
          </a:xfrm>
        </p:grpSpPr>
        <p:cxnSp>
          <p:nvCxnSpPr>
            <p:cNvPr id="61" name="Straight Connector 60">
              <a:extLst>
                <a:ext uri="{FF2B5EF4-FFF2-40B4-BE49-F238E27FC236}">
                  <a16:creationId xmlns:a16="http://schemas.microsoft.com/office/drawing/2014/main" id="{50FE3A76-C0EC-41F2-92AD-1A75BA37712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34783" y="3733800"/>
              <a:ext cx="0" cy="118872"/>
            </a:xfrm>
            <a:prstGeom prst="line">
              <a:avLst/>
            </a:prstGeom>
            <a:ln w="12700">
              <a:solidFill>
                <a:schemeClr val="accent5"/>
              </a:solidFill>
            </a:ln>
          </p:spPr>
          <p:style>
            <a:lnRef idx="1">
              <a:schemeClr val="accent2"/>
            </a:lnRef>
            <a:fillRef idx="0">
              <a:schemeClr val="accent2"/>
            </a:fillRef>
            <a:effectRef idx="0">
              <a:schemeClr val="accent2"/>
            </a:effectRef>
            <a:fontRef idx="minor">
              <a:schemeClr val="tx1"/>
            </a:fontRef>
          </p:style>
        </p:cxnSp>
        <p:cxnSp>
          <p:nvCxnSpPr>
            <p:cNvPr id="62" name="Straight Connector 61">
              <a:extLst>
                <a:ext uri="{FF2B5EF4-FFF2-40B4-BE49-F238E27FC236}">
                  <a16:creationId xmlns:a16="http://schemas.microsoft.com/office/drawing/2014/main" id="{C22AF00A-AACB-4D06-A706-4231FD4EC6F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347" y="3793236"/>
              <a:ext cx="118872" cy="0"/>
            </a:xfrm>
            <a:prstGeom prst="line">
              <a:avLst/>
            </a:prstGeom>
            <a:ln w="12700">
              <a:solidFill>
                <a:schemeClr val="accent5"/>
              </a:solidFill>
            </a:ln>
          </p:spPr>
          <p:style>
            <a:lnRef idx="1">
              <a:schemeClr val="accent2"/>
            </a:lnRef>
            <a:fillRef idx="0">
              <a:schemeClr val="accent2"/>
            </a:fillRef>
            <a:effectRef idx="0">
              <a:schemeClr val="accent2"/>
            </a:effectRef>
            <a:fontRef idx="minor">
              <a:schemeClr val="tx1"/>
            </a:fontRef>
          </p:style>
        </p:cxnSp>
      </p:grpSp>
    </p:spTree>
    <p:extLst>
      <p:ext uri="{BB962C8B-B14F-4D97-AF65-F5344CB8AC3E}">
        <p14:creationId xmlns:p14="http://schemas.microsoft.com/office/powerpoint/2010/main" val="24828509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20">
            <a:extLst>
              <a:ext uri="{FF2B5EF4-FFF2-40B4-BE49-F238E27FC236}">
                <a16:creationId xmlns:a16="http://schemas.microsoft.com/office/drawing/2014/main" id="{3A6C273A-38F2-4D34-98BF-47B248862B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39" name="Rectangle 22">
            <a:extLst>
              <a:ext uri="{FF2B5EF4-FFF2-40B4-BE49-F238E27FC236}">
                <a16:creationId xmlns:a16="http://schemas.microsoft.com/office/drawing/2014/main" id="{2E2CF659-EE5D-432C-B47F-10AC4A48A3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59" name="Rectangle 24">
            <a:extLst>
              <a:ext uri="{FF2B5EF4-FFF2-40B4-BE49-F238E27FC236}">
                <a16:creationId xmlns:a16="http://schemas.microsoft.com/office/drawing/2014/main" id="{683AA549-1F0C-46E0-AAD8-DC3DC6CA61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icture containing grass, sky, outdoor, nature&#10;&#10;Description automatically generated">
            <a:extLst>
              <a:ext uri="{FF2B5EF4-FFF2-40B4-BE49-F238E27FC236}">
                <a16:creationId xmlns:a16="http://schemas.microsoft.com/office/drawing/2014/main" id="{D2EF8037-26E5-4522-9A7C-154DEFDAE596}"/>
              </a:ext>
            </a:extLst>
          </p:cNvPr>
          <p:cNvPicPr>
            <a:picLocks noChangeAspect="1"/>
          </p:cNvPicPr>
          <p:nvPr/>
        </p:nvPicPr>
        <p:blipFill rotWithShape="1">
          <a:blip r:embed="rId3">
            <a:alphaModFix amt="31000"/>
            <a:extLst>
              <a:ext uri="{28A0092B-C50C-407E-A947-70E740481C1C}">
                <a14:useLocalDpi xmlns:a14="http://schemas.microsoft.com/office/drawing/2010/main" val="0"/>
              </a:ext>
            </a:extLst>
          </a:blip>
          <a:srcRect l="5" r="1" b="1"/>
          <a:stretch/>
        </p:blipFill>
        <p:spPr>
          <a:xfrm>
            <a:off x="20" y="10"/>
            <a:ext cx="12188932" cy="6856614"/>
          </a:xfrm>
          <a:prstGeom prst="rect">
            <a:avLst/>
          </a:prstGeom>
        </p:spPr>
      </p:pic>
      <p:grpSp>
        <p:nvGrpSpPr>
          <p:cNvPr id="63" name="Bottom Right">
            <a:extLst>
              <a:ext uri="{FF2B5EF4-FFF2-40B4-BE49-F238E27FC236}">
                <a16:creationId xmlns:a16="http://schemas.microsoft.com/office/drawing/2014/main" id="{7B2F7E43-35EC-4103-9D95-2ACDB00387C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80400" y="3276601"/>
            <a:ext cx="4211600" cy="3581399"/>
            <a:chOff x="7980400" y="3276601"/>
            <a:chExt cx="4211600" cy="3581399"/>
          </a:xfrm>
        </p:grpSpPr>
        <p:grpSp>
          <p:nvGrpSpPr>
            <p:cNvPr id="28" name="Graphic 157">
              <a:extLst>
                <a:ext uri="{FF2B5EF4-FFF2-40B4-BE49-F238E27FC236}">
                  <a16:creationId xmlns:a16="http://schemas.microsoft.com/office/drawing/2014/main" id="{4CBE545A-C704-48FA-8193-05D4FDAA210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8"/>
              <a:chOff x="4114800" y="1423987"/>
              <a:chExt cx="3961542" cy="4007547"/>
            </a:xfrm>
            <a:noFill/>
          </p:grpSpPr>
          <p:sp>
            <p:nvSpPr>
              <p:cNvPr id="30" name="Freeform: Shape 29">
                <a:extLst>
                  <a:ext uri="{FF2B5EF4-FFF2-40B4-BE49-F238E27FC236}">
                    <a16:creationId xmlns:a16="http://schemas.microsoft.com/office/drawing/2014/main" id="{DFC12F8B-A54C-43DD-B393-14555547B6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bg2">
                    <a:alpha val="35000"/>
                  </a:schemeClr>
                </a:solidFill>
                <a:prstDash val="lgDash"/>
                <a:round/>
              </a:ln>
            </p:spPr>
            <p:txBody>
              <a:bodyPr rtlCol="0" anchor="ctr"/>
              <a:lstStyle/>
              <a:p>
                <a:endParaRPr lang="en-US"/>
              </a:p>
            </p:txBody>
          </p:sp>
          <p:sp>
            <p:nvSpPr>
              <p:cNvPr id="31" name="Freeform: Shape 30">
                <a:extLst>
                  <a:ext uri="{FF2B5EF4-FFF2-40B4-BE49-F238E27FC236}">
                    <a16:creationId xmlns:a16="http://schemas.microsoft.com/office/drawing/2014/main" id="{E3B33274-B053-4224-A5A0-B90126BFFF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bg2">
                    <a:alpha val="35000"/>
                  </a:schemeClr>
                </a:solidFill>
                <a:prstDash val="lgDash"/>
                <a:round/>
              </a:ln>
            </p:spPr>
            <p:txBody>
              <a:bodyPr rtlCol="0" anchor="ctr"/>
              <a:lstStyle/>
              <a:p>
                <a:endParaRPr lang="en-US"/>
              </a:p>
            </p:txBody>
          </p:sp>
          <p:sp>
            <p:nvSpPr>
              <p:cNvPr id="32" name="Freeform: Shape 31">
                <a:extLst>
                  <a:ext uri="{FF2B5EF4-FFF2-40B4-BE49-F238E27FC236}">
                    <a16:creationId xmlns:a16="http://schemas.microsoft.com/office/drawing/2014/main" id="{1C7170C7-58C1-4C2A-BCB1-A35DA8E12D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bg2">
                    <a:alpha val="35000"/>
                  </a:schemeClr>
                </a:solidFill>
                <a:prstDash val="lgDash"/>
                <a:round/>
              </a:ln>
            </p:spPr>
            <p:txBody>
              <a:bodyPr rtlCol="0" anchor="ctr"/>
              <a:lstStyle/>
              <a:p>
                <a:endParaRPr lang="en-US"/>
              </a:p>
            </p:txBody>
          </p:sp>
          <p:sp>
            <p:nvSpPr>
              <p:cNvPr id="33" name="Freeform: Shape 32">
                <a:extLst>
                  <a:ext uri="{FF2B5EF4-FFF2-40B4-BE49-F238E27FC236}">
                    <a16:creationId xmlns:a16="http://schemas.microsoft.com/office/drawing/2014/main" id="{5931EDD4-C978-4F30-9A9D-2C5D3B3E4B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bg2">
                    <a:alpha val="35000"/>
                  </a:schemeClr>
                </a:solidFill>
                <a:prstDash val="lgDash"/>
                <a:round/>
              </a:ln>
            </p:spPr>
            <p:txBody>
              <a:bodyPr rtlCol="0" anchor="ctr"/>
              <a:lstStyle/>
              <a:p>
                <a:endParaRPr lang="en-US"/>
              </a:p>
            </p:txBody>
          </p:sp>
          <p:sp>
            <p:nvSpPr>
              <p:cNvPr id="34" name="Freeform: Shape 33">
                <a:extLst>
                  <a:ext uri="{FF2B5EF4-FFF2-40B4-BE49-F238E27FC236}">
                    <a16:creationId xmlns:a16="http://schemas.microsoft.com/office/drawing/2014/main" id="{3E984CF3-8D55-4CD4-8256-69FDFE61C1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bg2">
                    <a:alpha val="35000"/>
                  </a:schemeClr>
                </a:solidFill>
                <a:prstDash val="lgDash"/>
                <a:round/>
              </a:ln>
            </p:spPr>
            <p:txBody>
              <a:bodyPr rtlCol="0" anchor="ctr"/>
              <a:lstStyle/>
              <a:p>
                <a:endParaRPr lang="en-US"/>
              </a:p>
            </p:txBody>
          </p:sp>
          <p:sp>
            <p:nvSpPr>
              <p:cNvPr id="35" name="Freeform: Shape 34">
                <a:extLst>
                  <a:ext uri="{FF2B5EF4-FFF2-40B4-BE49-F238E27FC236}">
                    <a16:creationId xmlns:a16="http://schemas.microsoft.com/office/drawing/2014/main" id="{E9CC4F5D-4692-4689-807E-46C4886AD3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bg2">
                    <a:alpha val="35000"/>
                  </a:schemeClr>
                </a:solidFill>
                <a:prstDash val="lgDash"/>
                <a:round/>
              </a:ln>
            </p:spPr>
            <p:txBody>
              <a:bodyPr rtlCol="0" anchor="ctr"/>
              <a:lstStyle/>
              <a:p>
                <a:endParaRPr lang="en-US"/>
              </a:p>
            </p:txBody>
          </p:sp>
          <p:sp>
            <p:nvSpPr>
              <p:cNvPr id="36" name="Freeform: Shape 35">
                <a:extLst>
                  <a:ext uri="{FF2B5EF4-FFF2-40B4-BE49-F238E27FC236}">
                    <a16:creationId xmlns:a16="http://schemas.microsoft.com/office/drawing/2014/main" id="{B872E016-A490-4CAF-AAC9-3EE29CBD4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bg2">
                    <a:alpha val="35000"/>
                  </a:schemeClr>
                </a:solidFill>
                <a:prstDash val="lgDash"/>
                <a:round/>
              </a:ln>
            </p:spPr>
            <p:txBody>
              <a:bodyPr rtlCol="0" anchor="ctr"/>
              <a:lstStyle/>
              <a:p>
                <a:endParaRPr lang="en-US"/>
              </a:p>
            </p:txBody>
          </p:sp>
        </p:grpSp>
        <p:sp>
          <p:nvSpPr>
            <p:cNvPr id="29" name="Freeform: Shape 28">
              <a:extLst>
                <a:ext uri="{FF2B5EF4-FFF2-40B4-BE49-F238E27FC236}">
                  <a16:creationId xmlns:a16="http://schemas.microsoft.com/office/drawing/2014/main" id="{594A6B7E-847F-437A-BC2F-A78EE3F87D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8" name="Footer Placeholder 42">
            <a:extLst>
              <a:ext uri="{FF2B5EF4-FFF2-40B4-BE49-F238E27FC236}">
                <a16:creationId xmlns:a16="http://schemas.microsoft.com/office/drawing/2014/main" id="{03E51277-1095-412F-913B-8FA8021AA626}"/>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000" cap="all" spc="200">
              <a:latin typeface="Segoe UI Semilight" panose="020B0402040204020203" pitchFamily="34" charset="0"/>
              <a:cs typeface="Segoe UI Semilight" panose="020B0402040204020203" pitchFamily="34" charset="0"/>
            </a:endParaRPr>
          </a:p>
        </p:txBody>
      </p:sp>
      <p:grpSp>
        <p:nvGrpSpPr>
          <p:cNvPr id="40" name="Top Left">
            <a:extLst>
              <a:ext uri="{FF2B5EF4-FFF2-40B4-BE49-F238E27FC236}">
                <a16:creationId xmlns:a16="http://schemas.microsoft.com/office/drawing/2014/main" id="{96F2112D-BBBE-46A6-B66D-A3F02ED3284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087"/>
            <a:ext cx="7921775" cy="6887020"/>
            <a:chOff x="3662362" y="1504950"/>
            <a:chExt cx="4411694" cy="3835431"/>
          </a:xfrm>
          <a:noFill/>
        </p:grpSpPr>
        <p:sp>
          <p:nvSpPr>
            <p:cNvPr id="41" name="Freeform: Shape 40">
              <a:extLst>
                <a:ext uri="{FF2B5EF4-FFF2-40B4-BE49-F238E27FC236}">
                  <a16:creationId xmlns:a16="http://schemas.microsoft.com/office/drawing/2014/main" id="{712269F1-E4D6-4EEB-8A0F-059FAFC408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95342" y="1540859"/>
              <a:ext cx="2478714" cy="3799522"/>
            </a:xfrm>
            <a:custGeom>
              <a:avLst/>
              <a:gdLst>
                <a:gd name="connsiteX0" fmla="*/ 545711 w 2478714"/>
                <a:gd name="connsiteY0" fmla="*/ 3799523 h 3799522"/>
                <a:gd name="connsiteX1" fmla="*/ 280820 w 2478714"/>
                <a:gd name="connsiteY1" fmla="*/ 3178874 h 3799522"/>
                <a:gd name="connsiteX2" fmla="*/ 43076 w 2478714"/>
                <a:gd name="connsiteY2" fmla="*/ 2663762 h 3799522"/>
                <a:gd name="connsiteX3" fmla="*/ 3167 w 2478714"/>
                <a:gd name="connsiteY3" fmla="*/ 2344769 h 3799522"/>
                <a:gd name="connsiteX4" fmla="*/ 117943 w 2478714"/>
                <a:gd name="connsiteY4" fmla="*/ 1976723 h 3799522"/>
                <a:gd name="connsiteX5" fmla="*/ 224242 w 2478714"/>
                <a:gd name="connsiteY5" fmla="*/ 1744123 h 3799522"/>
                <a:gd name="connsiteX6" fmla="*/ 447222 w 2478714"/>
                <a:gd name="connsiteY6" fmla="*/ 1569244 h 3799522"/>
                <a:gd name="connsiteX7" fmla="*/ 708588 w 2478714"/>
                <a:gd name="connsiteY7" fmla="*/ 1598295 h 3799522"/>
                <a:gd name="connsiteX8" fmla="*/ 1024532 w 2478714"/>
                <a:gd name="connsiteY8" fmla="*/ 1741837 h 3799522"/>
                <a:gd name="connsiteX9" fmla="*/ 1538692 w 2478714"/>
                <a:gd name="connsiteY9" fmla="*/ 1773460 h 3799522"/>
                <a:gd name="connsiteX10" fmla="*/ 1869019 w 2478714"/>
                <a:gd name="connsiteY10" fmla="*/ 1650016 h 3799522"/>
                <a:gd name="connsiteX11" fmla="*/ 2124670 w 2478714"/>
                <a:gd name="connsiteY11" fmla="*/ 1515047 h 3799522"/>
                <a:gd name="connsiteX12" fmla="*/ 2334410 w 2478714"/>
                <a:gd name="connsiteY12" fmla="*/ 1305401 h 3799522"/>
                <a:gd name="connsiteX13" fmla="*/ 2430232 w 2478714"/>
                <a:gd name="connsiteY13" fmla="*/ 933164 h 3799522"/>
                <a:gd name="connsiteX14" fmla="*/ 2430232 w 2478714"/>
                <a:gd name="connsiteY14" fmla="*/ 571786 h 3799522"/>
                <a:gd name="connsiteX15" fmla="*/ 2445472 w 2478714"/>
                <a:gd name="connsiteY15" fmla="*/ 315659 h 3799522"/>
                <a:gd name="connsiteX16" fmla="*/ 2478714 w 2478714"/>
                <a:gd name="connsiteY16" fmla="*/ 0 h 3799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78714" h="3799522">
                  <a:moveTo>
                    <a:pt x="545711" y="3799523"/>
                  </a:moveTo>
                  <a:cubicBezTo>
                    <a:pt x="492847" y="3532346"/>
                    <a:pt x="330541" y="3270313"/>
                    <a:pt x="280820" y="3178874"/>
                  </a:cubicBezTo>
                  <a:cubicBezTo>
                    <a:pt x="190047" y="3012281"/>
                    <a:pt x="98988" y="2844832"/>
                    <a:pt x="43076" y="2663762"/>
                  </a:cubicBezTo>
                  <a:cubicBezTo>
                    <a:pt x="11072" y="2560130"/>
                    <a:pt x="-7882" y="2452402"/>
                    <a:pt x="3167" y="2344769"/>
                  </a:cubicBezTo>
                  <a:cubicBezTo>
                    <a:pt x="16311" y="2216468"/>
                    <a:pt x="71175" y="2097310"/>
                    <a:pt x="117943" y="1976723"/>
                  </a:cubicBezTo>
                  <a:cubicBezTo>
                    <a:pt x="148899" y="1896904"/>
                    <a:pt x="177569" y="1815751"/>
                    <a:pt x="224242" y="1744123"/>
                  </a:cubicBezTo>
                  <a:cubicBezTo>
                    <a:pt x="277677" y="1662017"/>
                    <a:pt x="352829" y="1593437"/>
                    <a:pt x="447222" y="1569244"/>
                  </a:cubicBezTo>
                  <a:cubicBezTo>
                    <a:pt x="534090" y="1547051"/>
                    <a:pt x="624387" y="1565910"/>
                    <a:pt x="708588" y="1598295"/>
                  </a:cubicBezTo>
                  <a:cubicBezTo>
                    <a:pt x="816697" y="1640015"/>
                    <a:pt x="915948" y="1701546"/>
                    <a:pt x="1024532" y="1741837"/>
                  </a:cubicBezTo>
                  <a:cubicBezTo>
                    <a:pt x="1188743" y="1802797"/>
                    <a:pt x="1367814" y="1811750"/>
                    <a:pt x="1538692" y="1773460"/>
                  </a:cubicBezTo>
                  <a:cubicBezTo>
                    <a:pt x="1653659" y="1747647"/>
                    <a:pt x="1761863" y="1699355"/>
                    <a:pt x="1869019" y="1650016"/>
                  </a:cubicBezTo>
                  <a:cubicBezTo>
                    <a:pt x="1956744" y="1609630"/>
                    <a:pt x="2044279" y="1568291"/>
                    <a:pt x="2124670" y="1515047"/>
                  </a:cubicBezTo>
                  <a:cubicBezTo>
                    <a:pt x="2208204" y="1459706"/>
                    <a:pt x="2282976" y="1391222"/>
                    <a:pt x="2334410" y="1305401"/>
                  </a:cubicBezTo>
                  <a:cubicBezTo>
                    <a:pt x="2401181" y="1194054"/>
                    <a:pt x="2423565" y="1063276"/>
                    <a:pt x="2430232" y="933164"/>
                  </a:cubicBezTo>
                  <a:cubicBezTo>
                    <a:pt x="2436423" y="812864"/>
                    <a:pt x="2428517" y="692277"/>
                    <a:pt x="2430232" y="571786"/>
                  </a:cubicBezTo>
                  <a:cubicBezTo>
                    <a:pt x="2431470" y="486251"/>
                    <a:pt x="2438233" y="400907"/>
                    <a:pt x="2445472" y="315659"/>
                  </a:cubicBezTo>
                  <a:cubicBezTo>
                    <a:pt x="2454426" y="210217"/>
                    <a:pt x="2463284" y="104680"/>
                    <a:pt x="2478714" y="0"/>
                  </a:cubicBezTo>
                </a:path>
              </a:pathLst>
            </a:custGeom>
            <a:noFill/>
            <a:ln w="9525" cap="rnd">
              <a:solidFill>
                <a:schemeClr val="bg2">
                  <a:alpha val="25000"/>
                </a:schemeClr>
              </a:solidFill>
              <a:prstDash val="lgDash"/>
              <a:round/>
            </a:ln>
          </p:spPr>
          <p:txBody>
            <a:bodyPr rtlCol="0" anchor="ctr"/>
            <a:lstStyle/>
            <a:p>
              <a:endParaRPr lang="en-US"/>
            </a:p>
          </p:txBody>
        </p:sp>
        <p:sp>
          <p:nvSpPr>
            <p:cNvPr id="42" name="Freeform: Shape 41">
              <a:extLst>
                <a:ext uri="{FF2B5EF4-FFF2-40B4-BE49-F238E27FC236}">
                  <a16:creationId xmlns:a16="http://schemas.microsoft.com/office/drawing/2014/main" id="{088D87B2-D2A4-4577-89DC-7AF275C017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71982" y="2388008"/>
              <a:ext cx="2302192" cy="2952373"/>
            </a:xfrm>
            <a:custGeom>
              <a:avLst/>
              <a:gdLst>
                <a:gd name="connsiteX0" fmla="*/ 2302193 w 2302192"/>
                <a:gd name="connsiteY0" fmla="*/ 2952373 h 2952373"/>
                <a:gd name="connsiteX1" fmla="*/ 2022729 w 2302192"/>
                <a:gd name="connsiteY1" fmla="*/ 2442309 h 2952373"/>
                <a:gd name="connsiteX2" fmla="*/ 1834039 w 2302192"/>
                <a:gd name="connsiteY2" fmla="*/ 1937199 h 2952373"/>
                <a:gd name="connsiteX3" fmla="*/ 1789748 w 2302192"/>
                <a:gd name="connsiteY3" fmla="*/ 1609063 h 2952373"/>
                <a:gd name="connsiteX4" fmla="*/ 1870139 w 2302192"/>
                <a:gd name="connsiteY4" fmla="*/ 1183962 h 2952373"/>
                <a:gd name="connsiteX5" fmla="*/ 2021110 w 2302192"/>
                <a:gd name="connsiteY5" fmla="*/ 743621 h 2952373"/>
                <a:gd name="connsiteX6" fmla="*/ 2010061 w 2302192"/>
                <a:gd name="connsiteY6" fmla="*/ 342047 h 2952373"/>
                <a:gd name="connsiteX7" fmla="*/ 1867376 w 2302192"/>
                <a:gd name="connsiteY7" fmla="*/ 55440 h 2952373"/>
                <a:gd name="connsiteX8" fmla="*/ 1652683 w 2302192"/>
                <a:gd name="connsiteY8" fmla="*/ 2862 h 2952373"/>
                <a:gd name="connsiteX9" fmla="*/ 1295305 w 2302192"/>
                <a:gd name="connsiteY9" fmla="*/ 234129 h 2952373"/>
                <a:gd name="connsiteX10" fmla="*/ 812101 w 2302192"/>
                <a:gd name="connsiteY10" fmla="*/ 886401 h 2952373"/>
                <a:gd name="connsiteX11" fmla="*/ 668846 w 2302192"/>
                <a:gd name="connsiteY11" fmla="*/ 1126145 h 2952373"/>
                <a:gd name="connsiteX12" fmla="*/ 498443 w 2302192"/>
                <a:gd name="connsiteY12" fmla="*/ 1405799 h 2952373"/>
                <a:gd name="connsiteX13" fmla="*/ 355759 w 2302192"/>
                <a:gd name="connsiteY13" fmla="*/ 1634304 h 2952373"/>
                <a:gd name="connsiteX14" fmla="*/ 161449 w 2302192"/>
                <a:gd name="connsiteY14" fmla="*/ 1913576 h 2952373"/>
                <a:gd name="connsiteX15" fmla="*/ 0 w 2302192"/>
                <a:gd name="connsiteY15" fmla="*/ 2189802 h 2952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02192" h="2952373">
                  <a:moveTo>
                    <a:pt x="2302193" y="2952373"/>
                  </a:moveTo>
                  <a:cubicBezTo>
                    <a:pt x="2141125" y="2809308"/>
                    <a:pt x="2070068" y="2504603"/>
                    <a:pt x="2022729" y="2442309"/>
                  </a:cubicBezTo>
                  <a:cubicBezTo>
                    <a:pt x="1884140" y="2259810"/>
                    <a:pt x="1887760" y="2160274"/>
                    <a:pt x="1834039" y="1937199"/>
                  </a:cubicBezTo>
                  <a:cubicBezTo>
                    <a:pt x="1808131" y="1829376"/>
                    <a:pt x="1789367" y="1719838"/>
                    <a:pt x="1789748" y="1609063"/>
                  </a:cubicBezTo>
                  <a:cubicBezTo>
                    <a:pt x="1790224" y="1464092"/>
                    <a:pt x="1822418" y="1321122"/>
                    <a:pt x="1870139" y="1183962"/>
                  </a:cubicBezTo>
                  <a:cubicBezTo>
                    <a:pt x="1921288" y="1036896"/>
                    <a:pt x="1991868" y="896307"/>
                    <a:pt x="2021110" y="743621"/>
                  </a:cubicBezTo>
                  <a:cubicBezTo>
                    <a:pt x="2046637" y="610842"/>
                    <a:pt x="2036921" y="474730"/>
                    <a:pt x="2010061" y="342047"/>
                  </a:cubicBezTo>
                  <a:cubicBezTo>
                    <a:pt x="1988058" y="233367"/>
                    <a:pt x="1954340" y="122210"/>
                    <a:pt x="1867376" y="55440"/>
                  </a:cubicBezTo>
                  <a:cubicBezTo>
                    <a:pt x="1806512" y="8767"/>
                    <a:pt x="1728883" y="-7140"/>
                    <a:pt x="1652683" y="2862"/>
                  </a:cubicBezTo>
                  <a:cubicBezTo>
                    <a:pt x="1508474" y="21816"/>
                    <a:pt x="1395984" y="127068"/>
                    <a:pt x="1295305" y="234129"/>
                  </a:cubicBezTo>
                  <a:cubicBezTo>
                    <a:pt x="1109377" y="431772"/>
                    <a:pt x="953453" y="654657"/>
                    <a:pt x="812101" y="886401"/>
                  </a:cubicBezTo>
                  <a:cubicBezTo>
                    <a:pt x="763619" y="965934"/>
                    <a:pt x="716566" y="1046230"/>
                    <a:pt x="668846" y="1126145"/>
                  </a:cubicBezTo>
                  <a:cubicBezTo>
                    <a:pt x="612839" y="1219871"/>
                    <a:pt x="555308" y="1312644"/>
                    <a:pt x="498443" y="1405799"/>
                  </a:cubicBezTo>
                  <a:cubicBezTo>
                    <a:pt x="451676" y="1482475"/>
                    <a:pt x="405289" y="1559342"/>
                    <a:pt x="355759" y="1634304"/>
                  </a:cubicBezTo>
                  <a:cubicBezTo>
                    <a:pt x="293275" y="1728887"/>
                    <a:pt x="225362" y="1819946"/>
                    <a:pt x="161449" y="1913576"/>
                  </a:cubicBezTo>
                  <a:cubicBezTo>
                    <a:pt x="86487" y="2023495"/>
                    <a:pt x="0" y="2189802"/>
                    <a:pt x="0" y="2189802"/>
                  </a:cubicBezTo>
                </a:path>
              </a:pathLst>
            </a:custGeom>
            <a:noFill/>
            <a:ln w="9525" cap="rnd">
              <a:solidFill>
                <a:schemeClr val="bg2">
                  <a:alpha val="25000"/>
                </a:schemeClr>
              </a:solidFill>
              <a:prstDash val="lgDash"/>
              <a:round/>
            </a:ln>
          </p:spPr>
          <p:txBody>
            <a:bodyPr rtlCol="0" anchor="ctr"/>
            <a:lstStyle/>
            <a:p>
              <a:endParaRPr lang="en-US"/>
            </a:p>
          </p:txBody>
        </p:sp>
        <p:grpSp>
          <p:nvGrpSpPr>
            <p:cNvPr id="43" name="Graphic 3">
              <a:extLst>
                <a:ext uri="{FF2B5EF4-FFF2-40B4-BE49-F238E27FC236}">
                  <a16:creationId xmlns:a16="http://schemas.microsoft.com/office/drawing/2014/main" id="{96F2112D-BBBE-46A6-B66D-A3F02ED3284E}"/>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62362" y="1504950"/>
              <a:ext cx="1913000" cy="3816381"/>
              <a:chOff x="3662362" y="1504950"/>
              <a:chExt cx="1913000" cy="3816381"/>
            </a:xfrm>
            <a:noFill/>
          </p:grpSpPr>
          <p:sp>
            <p:nvSpPr>
              <p:cNvPr id="54" name="Freeform: Shape 53">
                <a:extLst>
                  <a:ext uri="{FF2B5EF4-FFF2-40B4-BE49-F238E27FC236}">
                    <a16:creationId xmlns:a16="http://schemas.microsoft.com/office/drawing/2014/main" id="{ACCB55F8-F950-431F-9B90-688950D9F3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62362" y="1504950"/>
                <a:ext cx="9525" cy="9525"/>
              </a:xfrm>
              <a:custGeom>
                <a:avLst/>
                <a:gdLst/>
                <a:ahLst/>
                <a:cxnLst/>
                <a:rect l="l" t="t" r="r" b="b"/>
                <a:pathLst>
                  <a:path w="9525" h="9525"/>
                </a:pathLst>
              </a:custGeom>
              <a:noFill/>
              <a:ln w="9525" cap="rnd">
                <a:solidFill>
                  <a:schemeClr val="bg2">
                    <a:alpha val="25000"/>
                  </a:schemeClr>
                </a:solidFill>
                <a:prstDash val="lgDash"/>
                <a:round/>
              </a:ln>
            </p:spPr>
            <p:txBody>
              <a:bodyPr rtlCol="0" anchor="ctr"/>
              <a:lstStyle/>
              <a:p>
                <a:endParaRPr lang="en-US"/>
              </a:p>
            </p:txBody>
          </p:sp>
          <p:sp>
            <p:nvSpPr>
              <p:cNvPr id="55" name="Freeform: Shape 54">
                <a:extLst>
                  <a:ext uri="{FF2B5EF4-FFF2-40B4-BE49-F238E27FC236}">
                    <a16:creationId xmlns:a16="http://schemas.microsoft.com/office/drawing/2014/main" id="{27D0AA11-2E4E-479C-B953-547285E724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62362" y="1504950"/>
                <a:ext cx="9525" cy="9525"/>
              </a:xfrm>
              <a:custGeom>
                <a:avLst/>
                <a:gdLst/>
                <a:ahLst/>
                <a:cxnLst/>
                <a:rect l="l" t="t" r="r" b="b"/>
                <a:pathLst>
                  <a:path w="9525" h="9525"/>
                </a:pathLst>
              </a:custGeom>
              <a:noFill/>
              <a:ln w="9525" cap="rnd">
                <a:solidFill>
                  <a:schemeClr val="bg2">
                    <a:alpha val="25000"/>
                  </a:schemeClr>
                </a:solidFill>
                <a:prstDash val="lgDash"/>
                <a:round/>
              </a:ln>
            </p:spPr>
            <p:txBody>
              <a:bodyPr rtlCol="0" anchor="ctr"/>
              <a:lstStyle/>
              <a:p>
                <a:endParaRPr lang="en-US"/>
              </a:p>
            </p:txBody>
          </p:sp>
          <p:sp>
            <p:nvSpPr>
              <p:cNvPr id="56" name="Freeform: Shape 55">
                <a:extLst>
                  <a:ext uri="{FF2B5EF4-FFF2-40B4-BE49-F238E27FC236}">
                    <a16:creationId xmlns:a16="http://schemas.microsoft.com/office/drawing/2014/main" id="{90D86C66-EDF0-4ABB-87F4-A2882A2E02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71791" y="3466048"/>
                <a:ext cx="1604295" cy="1847472"/>
              </a:xfrm>
              <a:custGeom>
                <a:avLst/>
                <a:gdLst>
                  <a:gd name="connsiteX0" fmla="*/ 1604296 w 1604295"/>
                  <a:gd name="connsiteY0" fmla="*/ 1847472 h 1847472"/>
                  <a:gd name="connsiteX1" fmla="*/ 1517809 w 1604295"/>
                  <a:gd name="connsiteY1" fmla="*/ 1544292 h 1847472"/>
                  <a:gd name="connsiteX2" fmla="*/ 1394841 w 1604295"/>
                  <a:gd name="connsiteY2" fmla="*/ 1183771 h 1847472"/>
                  <a:gd name="connsiteX3" fmla="*/ 1318355 w 1604295"/>
                  <a:gd name="connsiteY3" fmla="*/ 695233 h 1847472"/>
                  <a:gd name="connsiteX4" fmla="*/ 1359884 w 1604295"/>
                  <a:gd name="connsiteY4" fmla="*/ 397863 h 1847472"/>
                  <a:gd name="connsiteX5" fmla="*/ 1359884 w 1604295"/>
                  <a:gd name="connsiteY5" fmla="*/ 236700 h 1847472"/>
                  <a:gd name="connsiteX6" fmla="*/ 1351598 w 1604295"/>
                  <a:gd name="connsiteY6" fmla="*/ 67250 h 1847472"/>
                  <a:gd name="connsiteX7" fmla="*/ 1316641 w 1604295"/>
                  <a:gd name="connsiteY7" fmla="*/ 10767 h 1847472"/>
                  <a:gd name="connsiteX8" fmla="*/ 1195292 w 1604295"/>
                  <a:gd name="connsiteY8" fmla="*/ 34008 h 1847472"/>
                  <a:gd name="connsiteX9" fmla="*/ 1005745 w 1604295"/>
                  <a:gd name="connsiteY9" fmla="*/ 254988 h 1847472"/>
                  <a:gd name="connsiteX10" fmla="*/ 763048 w 1604295"/>
                  <a:gd name="connsiteY10" fmla="*/ 587315 h 1847472"/>
                  <a:gd name="connsiteX11" fmla="*/ 548640 w 1604295"/>
                  <a:gd name="connsiteY11" fmla="*/ 861444 h 1847472"/>
                  <a:gd name="connsiteX12" fmla="*/ 328803 w 1604295"/>
                  <a:gd name="connsiteY12" fmla="*/ 1145480 h 1847472"/>
                  <a:gd name="connsiteX13" fmla="*/ 0 w 1604295"/>
                  <a:gd name="connsiteY13" fmla="*/ 1607157 h 1847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04295" h="1847472">
                    <a:moveTo>
                      <a:pt x="1604296" y="1847472"/>
                    </a:moveTo>
                    <a:cubicBezTo>
                      <a:pt x="1573721" y="1753270"/>
                      <a:pt x="1548479" y="1638399"/>
                      <a:pt x="1517809" y="1544292"/>
                    </a:cubicBezTo>
                    <a:cubicBezTo>
                      <a:pt x="1478471" y="1423515"/>
                      <a:pt x="1432846" y="1304929"/>
                      <a:pt x="1394841" y="1183771"/>
                    </a:cubicBezTo>
                    <a:cubicBezTo>
                      <a:pt x="1345025" y="1024893"/>
                      <a:pt x="1305497" y="860778"/>
                      <a:pt x="1318355" y="695233"/>
                    </a:cubicBezTo>
                    <a:cubicBezTo>
                      <a:pt x="1326071" y="595316"/>
                      <a:pt x="1353312" y="497780"/>
                      <a:pt x="1359884" y="397863"/>
                    </a:cubicBezTo>
                    <a:cubicBezTo>
                      <a:pt x="1363409" y="344237"/>
                      <a:pt x="1359503" y="290421"/>
                      <a:pt x="1359884" y="236700"/>
                    </a:cubicBezTo>
                    <a:cubicBezTo>
                      <a:pt x="1360265" y="179740"/>
                      <a:pt x="1366076" y="122114"/>
                      <a:pt x="1351598" y="67250"/>
                    </a:cubicBezTo>
                    <a:cubicBezTo>
                      <a:pt x="1345692" y="44866"/>
                      <a:pt x="1335691" y="23530"/>
                      <a:pt x="1316641" y="10767"/>
                    </a:cubicBezTo>
                    <a:cubicBezTo>
                      <a:pt x="1279874" y="-13998"/>
                      <a:pt x="1233202" y="8290"/>
                      <a:pt x="1195292" y="34008"/>
                    </a:cubicBezTo>
                    <a:cubicBezTo>
                      <a:pt x="1114330" y="89062"/>
                      <a:pt x="1060990" y="173644"/>
                      <a:pt x="1005745" y="254988"/>
                    </a:cubicBezTo>
                    <a:cubicBezTo>
                      <a:pt x="928688" y="368526"/>
                      <a:pt x="847058" y="478825"/>
                      <a:pt x="763048" y="587315"/>
                    </a:cubicBezTo>
                    <a:cubicBezTo>
                      <a:pt x="691991" y="679041"/>
                      <a:pt x="621697" y="771338"/>
                      <a:pt x="548640" y="861444"/>
                    </a:cubicBezTo>
                    <a:cubicBezTo>
                      <a:pt x="425672" y="1012987"/>
                      <a:pt x="453866" y="995747"/>
                      <a:pt x="328803" y="1145480"/>
                    </a:cubicBezTo>
                    <a:cubicBezTo>
                      <a:pt x="294418" y="1186628"/>
                      <a:pt x="21146" y="1558103"/>
                      <a:pt x="0" y="1607157"/>
                    </a:cubicBezTo>
                  </a:path>
                </a:pathLst>
              </a:custGeom>
              <a:noFill/>
              <a:ln w="9525" cap="rnd">
                <a:solidFill>
                  <a:schemeClr val="bg2">
                    <a:alpha val="25000"/>
                  </a:schemeClr>
                </a:solidFill>
                <a:prstDash val="lgDash"/>
                <a:round/>
              </a:ln>
            </p:spPr>
            <p:txBody>
              <a:bodyPr rtlCol="0" anchor="ctr"/>
              <a:lstStyle/>
              <a:p>
                <a:endParaRPr lang="en-US"/>
              </a:p>
            </p:txBody>
          </p:sp>
          <p:sp>
            <p:nvSpPr>
              <p:cNvPr id="57" name="Freeform: Shape 56">
                <a:extLst>
                  <a:ext uri="{FF2B5EF4-FFF2-40B4-BE49-F238E27FC236}">
                    <a16:creationId xmlns:a16="http://schemas.microsoft.com/office/drawing/2014/main" id="{D026082B-E695-4987-8C03-332366C6C9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83507" y="3153822"/>
                <a:ext cx="1223105" cy="1676495"/>
              </a:xfrm>
              <a:custGeom>
                <a:avLst/>
                <a:gdLst>
                  <a:gd name="connsiteX0" fmla="*/ 1223105 w 1223105"/>
                  <a:gd name="connsiteY0" fmla="*/ 0 h 1676495"/>
                  <a:gd name="connsiteX1" fmla="*/ 1000792 w 1223105"/>
                  <a:gd name="connsiteY1" fmla="*/ 254794 h 1676495"/>
                  <a:gd name="connsiteX2" fmla="*/ 744760 w 1223105"/>
                  <a:gd name="connsiteY2" fmla="*/ 651891 h 1676495"/>
                  <a:gd name="connsiteX3" fmla="*/ 345758 w 1223105"/>
                  <a:gd name="connsiteY3" fmla="*/ 1231773 h 1676495"/>
                  <a:gd name="connsiteX4" fmla="*/ 0 w 1223105"/>
                  <a:gd name="connsiteY4" fmla="*/ 1676495 h 1676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3105" h="1676495">
                    <a:moveTo>
                      <a:pt x="1223105" y="0"/>
                    </a:moveTo>
                    <a:cubicBezTo>
                      <a:pt x="1136523" y="72771"/>
                      <a:pt x="1066324" y="162401"/>
                      <a:pt x="1000792" y="254794"/>
                    </a:cubicBezTo>
                    <a:cubicBezTo>
                      <a:pt x="909733" y="383286"/>
                      <a:pt x="827723" y="517970"/>
                      <a:pt x="744760" y="651891"/>
                    </a:cubicBezTo>
                    <a:cubicBezTo>
                      <a:pt x="621030" y="851726"/>
                      <a:pt x="497777" y="1052608"/>
                      <a:pt x="345758" y="1231773"/>
                    </a:cubicBezTo>
                    <a:cubicBezTo>
                      <a:pt x="248888" y="1345978"/>
                      <a:pt x="61722" y="1540764"/>
                      <a:pt x="0" y="1676495"/>
                    </a:cubicBezTo>
                  </a:path>
                </a:pathLst>
              </a:custGeom>
              <a:noFill/>
              <a:ln w="9525" cap="rnd">
                <a:solidFill>
                  <a:schemeClr val="bg2">
                    <a:alpha val="25000"/>
                  </a:schemeClr>
                </a:solidFill>
                <a:prstDash val="lgDash"/>
                <a:round/>
              </a:ln>
            </p:spPr>
            <p:txBody>
              <a:bodyPr rtlCol="0" anchor="ctr"/>
              <a:lstStyle/>
              <a:p>
                <a:endParaRPr lang="en-US"/>
              </a:p>
            </p:txBody>
          </p:sp>
          <p:sp>
            <p:nvSpPr>
              <p:cNvPr id="58" name="Freeform: Shape 57">
                <a:extLst>
                  <a:ext uri="{FF2B5EF4-FFF2-40B4-BE49-F238E27FC236}">
                    <a16:creationId xmlns:a16="http://schemas.microsoft.com/office/drawing/2014/main" id="{461A8835-D9FC-4CAB-AF19-A5513B17BA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6517" y="3097027"/>
                <a:ext cx="668845" cy="2224304"/>
              </a:xfrm>
              <a:custGeom>
                <a:avLst/>
                <a:gdLst>
                  <a:gd name="connsiteX0" fmla="*/ 668846 w 668845"/>
                  <a:gd name="connsiteY0" fmla="*/ 2224305 h 2224304"/>
                  <a:gd name="connsiteX1" fmla="*/ 486918 w 668845"/>
                  <a:gd name="connsiteY1" fmla="*/ 1944365 h 2224304"/>
                  <a:gd name="connsiteX2" fmla="*/ 376809 w 668845"/>
                  <a:gd name="connsiteY2" fmla="*/ 1659663 h 2224304"/>
                  <a:gd name="connsiteX3" fmla="*/ 319373 w 668845"/>
                  <a:gd name="connsiteY3" fmla="*/ 1425157 h 2224304"/>
                  <a:gd name="connsiteX4" fmla="*/ 264319 w 668845"/>
                  <a:gd name="connsiteY4" fmla="*/ 1130834 h 2224304"/>
                  <a:gd name="connsiteX5" fmla="*/ 278702 w 668845"/>
                  <a:gd name="connsiteY5" fmla="*/ 882041 h 2224304"/>
                  <a:gd name="connsiteX6" fmla="*/ 302609 w 668845"/>
                  <a:gd name="connsiteY6" fmla="*/ 736118 h 2224304"/>
                  <a:gd name="connsiteX7" fmla="*/ 360045 w 668845"/>
                  <a:gd name="connsiteY7" fmla="*/ 444177 h 2224304"/>
                  <a:gd name="connsiteX8" fmla="*/ 386334 w 668845"/>
                  <a:gd name="connsiteY8" fmla="*/ 233675 h 2224304"/>
                  <a:gd name="connsiteX9" fmla="*/ 0 w 668845"/>
                  <a:gd name="connsiteY9" fmla="*/ 56795 h 222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8845" h="2224304">
                    <a:moveTo>
                      <a:pt x="668846" y="2224305"/>
                    </a:moveTo>
                    <a:cubicBezTo>
                      <a:pt x="599218" y="2137151"/>
                      <a:pt x="537210" y="2043996"/>
                      <a:pt x="486918" y="1944365"/>
                    </a:cubicBezTo>
                    <a:cubicBezTo>
                      <a:pt x="441008" y="1853306"/>
                      <a:pt x="404717" y="1757770"/>
                      <a:pt x="376809" y="1659663"/>
                    </a:cubicBezTo>
                    <a:cubicBezTo>
                      <a:pt x="354806" y="1582224"/>
                      <a:pt x="337757" y="1503548"/>
                      <a:pt x="319373" y="1425157"/>
                    </a:cubicBezTo>
                    <a:cubicBezTo>
                      <a:pt x="296418" y="1327811"/>
                      <a:pt x="270510" y="1230657"/>
                      <a:pt x="264319" y="1130834"/>
                    </a:cubicBezTo>
                    <a:cubicBezTo>
                      <a:pt x="259080" y="1047681"/>
                      <a:pt x="266891" y="964528"/>
                      <a:pt x="278702" y="882041"/>
                    </a:cubicBezTo>
                    <a:cubicBezTo>
                      <a:pt x="285655" y="833274"/>
                      <a:pt x="293751" y="784601"/>
                      <a:pt x="302609" y="736118"/>
                    </a:cubicBezTo>
                    <a:cubicBezTo>
                      <a:pt x="320516" y="638582"/>
                      <a:pt x="339471" y="541237"/>
                      <a:pt x="360045" y="444177"/>
                    </a:cubicBezTo>
                    <a:cubicBezTo>
                      <a:pt x="374809" y="374549"/>
                      <a:pt x="389763" y="304541"/>
                      <a:pt x="386334" y="233675"/>
                    </a:cubicBezTo>
                    <a:cubicBezTo>
                      <a:pt x="383191" y="168809"/>
                      <a:pt x="391287" y="-120751"/>
                      <a:pt x="0" y="56795"/>
                    </a:cubicBezTo>
                  </a:path>
                </a:pathLst>
              </a:custGeom>
              <a:noFill/>
              <a:ln w="9525" cap="rnd">
                <a:solidFill>
                  <a:schemeClr val="bg2">
                    <a:alpha val="25000"/>
                  </a:schemeClr>
                </a:solidFill>
                <a:prstDash val="lgDash"/>
                <a:round/>
              </a:ln>
            </p:spPr>
            <p:txBody>
              <a:bodyPr rtlCol="0" anchor="ctr"/>
              <a:lstStyle/>
              <a:p>
                <a:endParaRPr lang="en-US"/>
              </a:p>
            </p:txBody>
          </p:sp>
        </p:grpSp>
        <p:sp>
          <p:nvSpPr>
            <p:cNvPr id="44" name="Freeform: Shape 43">
              <a:extLst>
                <a:ext uri="{FF2B5EF4-FFF2-40B4-BE49-F238E27FC236}">
                  <a16:creationId xmlns:a16="http://schemas.microsoft.com/office/drawing/2014/main" id="{54E6BA76-9515-415F-BAC9-76958DA6EB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39145" y="4663452"/>
              <a:ext cx="1103852" cy="657879"/>
            </a:xfrm>
            <a:custGeom>
              <a:avLst/>
              <a:gdLst>
                <a:gd name="connsiteX0" fmla="*/ 1103852 w 1103852"/>
                <a:gd name="connsiteY0" fmla="*/ 657879 h 657879"/>
                <a:gd name="connsiteX1" fmla="*/ 883063 w 1103852"/>
                <a:gd name="connsiteY1" fmla="*/ 177724 h 657879"/>
                <a:gd name="connsiteX2" fmla="*/ 678085 w 1103852"/>
                <a:gd name="connsiteY2" fmla="*/ 17132 h 657879"/>
                <a:gd name="connsiteX3" fmla="*/ 461962 w 1103852"/>
                <a:gd name="connsiteY3" fmla="*/ 17132 h 657879"/>
                <a:gd name="connsiteX4" fmla="*/ 136398 w 1103852"/>
                <a:gd name="connsiteY4" fmla="*/ 267735 h 657879"/>
                <a:gd name="connsiteX5" fmla="*/ 0 w 1103852"/>
                <a:gd name="connsiteY5" fmla="*/ 650830 h 65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3852" h="657879">
                  <a:moveTo>
                    <a:pt x="1103852" y="657879"/>
                  </a:moveTo>
                  <a:cubicBezTo>
                    <a:pt x="1071563" y="576250"/>
                    <a:pt x="937546" y="246494"/>
                    <a:pt x="883063" y="177724"/>
                  </a:cubicBezTo>
                  <a:cubicBezTo>
                    <a:pt x="828104" y="108382"/>
                    <a:pt x="761238" y="46279"/>
                    <a:pt x="678085" y="17132"/>
                  </a:cubicBezTo>
                  <a:cubicBezTo>
                    <a:pt x="608171" y="-7347"/>
                    <a:pt x="533210" y="-4013"/>
                    <a:pt x="461962" y="17132"/>
                  </a:cubicBezTo>
                  <a:cubicBezTo>
                    <a:pt x="326898" y="57137"/>
                    <a:pt x="214027" y="150101"/>
                    <a:pt x="136398" y="267735"/>
                  </a:cubicBezTo>
                  <a:cubicBezTo>
                    <a:pt x="86773" y="343078"/>
                    <a:pt x="16764" y="562153"/>
                    <a:pt x="0" y="650830"/>
                  </a:cubicBezTo>
                </a:path>
              </a:pathLst>
            </a:custGeom>
            <a:noFill/>
            <a:ln w="9525" cap="rnd">
              <a:solidFill>
                <a:schemeClr val="bg2">
                  <a:alpha val="25000"/>
                </a:schemeClr>
              </a:solidFill>
              <a:prstDash val="lgDash"/>
              <a:round/>
            </a:ln>
          </p:spPr>
          <p:txBody>
            <a:bodyPr rtlCol="0" anchor="ctr"/>
            <a:lstStyle/>
            <a:p>
              <a:endParaRPr lang="en-US"/>
            </a:p>
          </p:txBody>
        </p:sp>
        <p:sp>
          <p:nvSpPr>
            <p:cNvPr id="45" name="Freeform: Shape 44">
              <a:extLst>
                <a:ext uri="{FF2B5EF4-FFF2-40B4-BE49-F238E27FC236}">
                  <a16:creationId xmlns:a16="http://schemas.microsoft.com/office/drawing/2014/main" id="{4C120B3D-CF1C-49AE-B5B4-6BF589737A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71887" y="1521047"/>
              <a:ext cx="1271168" cy="2861881"/>
            </a:xfrm>
            <a:custGeom>
              <a:avLst/>
              <a:gdLst>
                <a:gd name="connsiteX0" fmla="*/ 0 w 1271168"/>
                <a:gd name="connsiteY0" fmla="*/ 2861882 h 2861881"/>
                <a:gd name="connsiteX1" fmla="*/ 115157 w 1271168"/>
                <a:gd name="connsiteY1" fmla="*/ 2685002 h 2861881"/>
                <a:gd name="connsiteX2" fmla="*/ 277178 w 1271168"/>
                <a:gd name="connsiteY2" fmla="*/ 2461070 h 2861881"/>
                <a:gd name="connsiteX3" fmla="*/ 421958 w 1271168"/>
                <a:gd name="connsiteY3" fmla="*/ 2209514 h 2861881"/>
                <a:gd name="connsiteX4" fmla="*/ 690848 w 1271168"/>
                <a:gd name="connsiteY4" fmla="*/ 1751267 h 2861881"/>
                <a:gd name="connsiteX5" fmla="*/ 830580 w 1271168"/>
                <a:gd name="connsiteY5" fmla="*/ 1451039 h 2861881"/>
                <a:gd name="connsiteX6" fmla="*/ 917067 w 1271168"/>
                <a:gd name="connsiteY6" fmla="*/ 1276541 h 2861881"/>
                <a:gd name="connsiteX7" fmla="*/ 1114901 w 1271168"/>
                <a:gd name="connsiteY7" fmla="*/ 965835 h 2861881"/>
                <a:gd name="connsiteX8" fmla="*/ 1204627 w 1271168"/>
                <a:gd name="connsiteY8" fmla="*/ 819626 h 2861881"/>
                <a:gd name="connsiteX9" fmla="*/ 1271111 w 1271168"/>
                <a:gd name="connsiteY9" fmla="*/ 585311 h 2861881"/>
                <a:gd name="connsiteX10" fmla="*/ 1128141 w 1271168"/>
                <a:gd name="connsiteY10" fmla="*/ 292894 h 2861881"/>
                <a:gd name="connsiteX11" fmla="*/ 882110 w 1271168"/>
                <a:gd name="connsiteY11" fmla="*/ 135065 h 2861881"/>
                <a:gd name="connsiteX12" fmla="*/ 574929 w 1271168"/>
                <a:gd name="connsiteY12" fmla="*/ 0 h 286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1168" h="2861881">
                  <a:moveTo>
                    <a:pt x="0" y="2861882"/>
                  </a:moveTo>
                  <a:cubicBezTo>
                    <a:pt x="0" y="2861882"/>
                    <a:pt x="67151" y="2751201"/>
                    <a:pt x="115157" y="2685002"/>
                  </a:cubicBezTo>
                  <a:cubicBezTo>
                    <a:pt x="169259" y="2610326"/>
                    <a:pt x="226981" y="2538317"/>
                    <a:pt x="277178" y="2461070"/>
                  </a:cubicBezTo>
                  <a:cubicBezTo>
                    <a:pt x="329946" y="2379917"/>
                    <a:pt x="374142" y="2293715"/>
                    <a:pt x="421958" y="2209514"/>
                  </a:cubicBezTo>
                  <a:cubicBezTo>
                    <a:pt x="509492" y="2055495"/>
                    <a:pt x="609695" y="1908715"/>
                    <a:pt x="690848" y="1751267"/>
                  </a:cubicBezTo>
                  <a:cubicBezTo>
                    <a:pt x="741426" y="1653159"/>
                    <a:pt x="784670" y="1551432"/>
                    <a:pt x="830580" y="1451039"/>
                  </a:cubicBezTo>
                  <a:cubicBezTo>
                    <a:pt x="857631" y="1391984"/>
                    <a:pt x="885635" y="1333405"/>
                    <a:pt x="917067" y="1276541"/>
                  </a:cubicBezTo>
                  <a:cubicBezTo>
                    <a:pt x="976408" y="1169003"/>
                    <a:pt x="1046417" y="1067848"/>
                    <a:pt x="1114901" y="965835"/>
                  </a:cubicBezTo>
                  <a:cubicBezTo>
                    <a:pt x="1146810" y="918305"/>
                    <a:pt x="1177671" y="870109"/>
                    <a:pt x="1204627" y="819626"/>
                  </a:cubicBezTo>
                  <a:cubicBezTo>
                    <a:pt x="1243679" y="746665"/>
                    <a:pt x="1272635" y="667703"/>
                    <a:pt x="1271111" y="585311"/>
                  </a:cubicBezTo>
                  <a:cubicBezTo>
                    <a:pt x="1269111" y="473012"/>
                    <a:pt x="1209485" y="371284"/>
                    <a:pt x="1128141" y="292894"/>
                  </a:cubicBezTo>
                  <a:cubicBezTo>
                    <a:pt x="1057561" y="224790"/>
                    <a:pt x="971836" y="175260"/>
                    <a:pt x="882110" y="135065"/>
                  </a:cubicBezTo>
                  <a:cubicBezTo>
                    <a:pt x="779907" y="89249"/>
                    <a:pt x="672560" y="54673"/>
                    <a:pt x="574929" y="0"/>
                  </a:cubicBezTo>
                </a:path>
              </a:pathLst>
            </a:custGeom>
            <a:noFill/>
            <a:ln w="9525" cap="rnd">
              <a:solidFill>
                <a:schemeClr val="bg2">
                  <a:alpha val="25000"/>
                </a:schemeClr>
              </a:solidFill>
              <a:prstDash val="lgDash"/>
              <a:round/>
            </a:ln>
          </p:spPr>
          <p:txBody>
            <a:bodyPr rtlCol="0" anchor="ctr"/>
            <a:lstStyle/>
            <a:p>
              <a:endParaRPr lang="en-US"/>
            </a:p>
          </p:txBody>
        </p:sp>
        <p:sp>
          <p:nvSpPr>
            <p:cNvPr id="46" name="Freeform: Shape 45">
              <a:extLst>
                <a:ext uri="{FF2B5EF4-FFF2-40B4-BE49-F238E27FC236}">
                  <a16:creationId xmlns:a16="http://schemas.microsoft.com/office/drawing/2014/main" id="{5F7B6392-DF04-4EF6-A433-4A7A757D65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71887" y="1536477"/>
              <a:ext cx="919096" cy="2636139"/>
            </a:xfrm>
            <a:custGeom>
              <a:avLst/>
              <a:gdLst>
                <a:gd name="connsiteX0" fmla="*/ 0 w 919096"/>
                <a:gd name="connsiteY0" fmla="*/ 2636139 h 2636139"/>
                <a:gd name="connsiteX1" fmla="*/ 274415 w 919096"/>
                <a:gd name="connsiteY1" fmla="*/ 2218277 h 2636139"/>
                <a:gd name="connsiteX2" fmla="*/ 607981 w 919096"/>
                <a:gd name="connsiteY2" fmla="*/ 1655921 h 2636139"/>
                <a:gd name="connsiteX3" fmla="*/ 792290 w 919096"/>
                <a:gd name="connsiteY3" fmla="*/ 1163003 h 2636139"/>
                <a:gd name="connsiteX4" fmla="*/ 914400 w 919096"/>
                <a:gd name="connsiteY4" fmla="*/ 808863 h 2636139"/>
                <a:gd name="connsiteX5" fmla="*/ 847344 w 919096"/>
                <a:gd name="connsiteY5" fmla="*/ 516922 h 2636139"/>
                <a:gd name="connsiteX6" fmla="*/ 610362 w 919096"/>
                <a:gd name="connsiteY6" fmla="*/ 366141 h 2636139"/>
                <a:gd name="connsiteX7" fmla="*/ 361379 w 919096"/>
                <a:gd name="connsiteY7" fmla="*/ 222599 h 2636139"/>
                <a:gd name="connsiteX8" fmla="*/ 67056 w 919096"/>
                <a:gd name="connsiteY8" fmla="*/ 0 h 263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9096" h="2636139">
                  <a:moveTo>
                    <a:pt x="0" y="2636139"/>
                  </a:moveTo>
                  <a:cubicBezTo>
                    <a:pt x="0" y="2636139"/>
                    <a:pt x="162020" y="2392394"/>
                    <a:pt x="274415" y="2218277"/>
                  </a:cubicBezTo>
                  <a:cubicBezTo>
                    <a:pt x="392906" y="2034730"/>
                    <a:pt x="518732" y="1854994"/>
                    <a:pt x="607981" y="1655921"/>
                  </a:cubicBezTo>
                  <a:cubicBezTo>
                    <a:pt x="679799" y="1495806"/>
                    <a:pt x="726091" y="1325594"/>
                    <a:pt x="792290" y="1163003"/>
                  </a:cubicBezTo>
                  <a:cubicBezTo>
                    <a:pt x="839724" y="1046607"/>
                    <a:pt x="897922" y="933164"/>
                    <a:pt x="914400" y="808863"/>
                  </a:cubicBezTo>
                  <a:cubicBezTo>
                    <a:pt x="928116" y="705326"/>
                    <a:pt x="913543" y="596932"/>
                    <a:pt x="847344" y="516922"/>
                  </a:cubicBezTo>
                  <a:cubicBezTo>
                    <a:pt x="786956" y="444056"/>
                    <a:pt x="696087" y="407956"/>
                    <a:pt x="610362" y="366141"/>
                  </a:cubicBezTo>
                  <a:cubicBezTo>
                    <a:pt x="524161" y="324136"/>
                    <a:pt x="442722" y="273272"/>
                    <a:pt x="361379" y="222599"/>
                  </a:cubicBezTo>
                  <a:cubicBezTo>
                    <a:pt x="245459" y="150400"/>
                    <a:pt x="126968" y="121348"/>
                    <a:pt x="67056" y="0"/>
                  </a:cubicBezTo>
                </a:path>
              </a:pathLst>
            </a:custGeom>
            <a:noFill/>
            <a:ln w="9525" cap="rnd">
              <a:solidFill>
                <a:schemeClr val="bg2">
                  <a:alpha val="25000"/>
                </a:schemeClr>
              </a:solidFill>
              <a:prstDash val="lgDash"/>
              <a:round/>
            </a:ln>
          </p:spPr>
          <p:txBody>
            <a:bodyPr rtlCol="0" anchor="ctr"/>
            <a:lstStyle/>
            <a:p>
              <a:endParaRPr lang="en-US"/>
            </a:p>
          </p:txBody>
        </p:sp>
        <p:sp>
          <p:nvSpPr>
            <p:cNvPr id="47" name="Freeform: Shape 46">
              <a:extLst>
                <a:ext uri="{FF2B5EF4-FFF2-40B4-BE49-F238E27FC236}">
                  <a16:creationId xmlns:a16="http://schemas.microsoft.com/office/drawing/2014/main" id="{CFB987BC-4338-4C63-8DB9-5CB9DC4890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71887" y="1717738"/>
              <a:ext cx="625711" cy="2292381"/>
            </a:xfrm>
            <a:custGeom>
              <a:avLst/>
              <a:gdLst>
                <a:gd name="connsiteX0" fmla="*/ 0 w 625711"/>
                <a:gd name="connsiteY0" fmla="*/ 2292382 h 2292381"/>
                <a:gd name="connsiteX1" fmla="*/ 181070 w 625711"/>
                <a:gd name="connsiteY1" fmla="*/ 2019967 h 2292381"/>
                <a:gd name="connsiteX2" fmla="*/ 385000 w 625711"/>
                <a:gd name="connsiteY2" fmla="*/ 1640967 h 2292381"/>
                <a:gd name="connsiteX3" fmla="*/ 514255 w 625711"/>
                <a:gd name="connsiteY3" fmla="*/ 1376839 h 2292381"/>
                <a:gd name="connsiteX4" fmla="*/ 606171 w 625711"/>
                <a:gd name="connsiteY4" fmla="*/ 1015079 h 2292381"/>
                <a:gd name="connsiteX5" fmla="*/ 606171 w 625711"/>
                <a:gd name="connsiteY5" fmla="*/ 673418 h 2292381"/>
                <a:gd name="connsiteX6" fmla="*/ 485489 w 625711"/>
                <a:gd name="connsiteY6" fmla="*/ 475297 h 2292381"/>
                <a:gd name="connsiteX7" fmla="*/ 313182 w 625711"/>
                <a:gd name="connsiteY7" fmla="*/ 328898 h 2292381"/>
                <a:gd name="connsiteX8" fmla="*/ 173831 w 625711"/>
                <a:gd name="connsiteY8" fmla="*/ 189643 h 2292381"/>
                <a:gd name="connsiteX9" fmla="*/ 0 w 625711"/>
                <a:gd name="connsiteY9" fmla="*/ 0 h 2292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5711" h="2292381">
                  <a:moveTo>
                    <a:pt x="0" y="2292382"/>
                  </a:moveTo>
                  <a:cubicBezTo>
                    <a:pt x="0" y="2292382"/>
                    <a:pt x="110776" y="2140363"/>
                    <a:pt x="181070" y="2019967"/>
                  </a:cubicBezTo>
                  <a:cubicBezTo>
                    <a:pt x="253460" y="1896047"/>
                    <a:pt x="318325" y="1768031"/>
                    <a:pt x="385000" y="1640967"/>
                  </a:cubicBezTo>
                  <a:cubicBezTo>
                    <a:pt x="430625" y="1554099"/>
                    <a:pt x="478536" y="1468184"/>
                    <a:pt x="514255" y="1376839"/>
                  </a:cubicBezTo>
                  <a:cubicBezTo>
                    <a:pt x="559689" y="1260634"/>
                    <a:pt x="585788" y="1138333"/>
                    <a:pt x="606171" y="1015079"/>
                  </a:cubicBezTo>
                  <a:cubicBezTo>
                    <a:pt x="625031" y="900779"/>
                    <a:pt x="638556" y="784003"/>
                    <a:pt x="606171" y="673418"/>
                  </a:cubicBezTo>
                  <a:cubicBezTo>
                    <a:pt x="584168" y="598075"/>
                    <a:pt x="540258" y="531590"/>
                    <a:pt x="485489" y="475297"/>
                  </a:cubicBezTo>
                  <a:cubicBezTo>
                    <a:pt x="432911" y="421195"/>
                    <a:pt x="369475" y="379095"/>
                    <a:pt x="313182" y="328898"/>
                  </a:cubicBezTo>
                  <a:cubicBezTo>
                    <a:pt x="264128" y="285179"/>
                    <a:pt x="219361" y="237077"/>
                    <a:pt x="173831" y="189643"/>
                  </a:cubicBezTo>
                  <a:cubicBezTo>
                    <a:pt x="109347" y="122111"/>
                    <a:pt x="0" y="0"/>
                    <a:pt x="0" y="0"/>
                  </a:cubicBezTo>
                </a:path>
              </a:pathLst>
            </a:custGeom>
            <a:noFill/>
            <a:ln w="9525" cap="rnd">
              <a:solidFill>
                <a:schemeClr val="bg2">
                  <a:alpha val="25000"/>
                </a:schemeClr>
              </a:solidFill>
              <a:prstDash val="lgDash"/>
              <a:round/>
            </a:ln>
          </p:spPr>
          <p:txBody>
            <a:bodyPr rtlCol="0" anchor="ctr"/>
            <a:lstStyle/>
            <a:p>
              <a:endParaRPr lang="en-US"/>
            </a:p>
          </p:txBody>
        </p:sp>
        <p:sp>
          <p:nvSpPr>
            <p:cNvPr id="48" name="Freeform: Shape 47">
              <a:extLst>
                <a:ext uri="{FF2B5EF4-FFF2-40B4-BE49-F238E27FC236}">
                  <a16:creationId xmlns:a16="http://schemas.microsoft.com/office/drawing/2014/main" id="{F0B5029E-655F-4CB5-BCA2-B62400CE76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71887" y="1951196"/>
              <a:ext cx="421548" cy="1865756"/>
            </a:xfrm>
            <a:custGeom>
              <a:avLst/>
              <a:gdLst>
                <a:gd name="connsiteX0" fmla="*/ 0 w 421548"/>
                <a:gd name="connsiteY0" fmla="*/ 0 h 1865756"/>
                <a:gd name="connsiteX1" fmla="*/ 258699 w 421548"/>
                <a:gd name="connsiteY1" fmla="*/ 330803 h 1865756"/>
                <a:gd name="connsiteX2" fmla="*/ 408051 w 421548"/>
                <a:gd name="connsiteY2" fmla="*/ 617887 h 1865756"/>
                <a:gd name="connsiteX3" fmla="*/ 408051 w 421548"/>
                <a:gd name="connsiteY3" fmla="*/ 910781 h 1865756"/>
                <a:gd name="connsiteX4" fmla="*/ 336233 w 421548"/>
                <a:gd name="connsiteY4" fmla="*/ 1269683 h 1865756"/>
                <a:gd name="connsiteX5" fmla="*/ 186881 w 421548"/>
                <a:gd name="connsiteY5" fmla="*/ 1582674 h 1865756"/>
                <a:gd name="connsiteX6" fmla="*/ 0 w 421548"/>
                <a:gd name="connsiteY6" fmla="*/ 1865757 h 1865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1548" h="1865756">
                  <a:moveTo>
                    <a:pt x="0" y="0"/>
                  </a:moveTo>
                  <a:cubicBezTo>
                    <a:pt x="0" y="0"/>
                    <a:pt x="155734" y="188309"/>
                    <a:pt x="258699" y="330803"/>
                  </a:cubicBezTo>
                  <a:cubicBezTo>
                    <a:pt x="322517" y="419100"/>
                    <a:pt x="383096" y="512255"/>
                    <a:pt x="408051" y="617887"/>
                  </a:cubicBezTo>
                  <a:cubicBezTo>
                    <a:pt x="430625" y="713613"/>
                    <a:pt x="420815" y="812768"/>
                    <a:pt x="408051" y="910781"/>
                  </a:cubicBezTo>
                  <a:cubicBezTo>
                    <a:pt x="392240" y="1032129"/>
                    <a:pt x="376142" y="1154049"/>
                    <a:pt x="336233" y="1269683"/>
                  </a:cubicBezTo>
                  <a:cubicBezTo>
                    <a:pt x="298418" y="1379125"/>
                    <a:pt x="246412" y="1483138"/>
                    <a:pt x="186881" y="1582674"/>
                  </a:cubicBezTo>
                  <a:cubicBezTo>
                    <a:pt x="122777" y="1689640"/>
                    <a:pt x="0" y="1865757"/>
                    <a:pt x="0" y="1865757"/>
                  </a:cubicBezTo>
                </a:path>
              </a:pathLst>
            </a:custGeom>
            <a:noFill/>
            <a:ln w="9525" cap="rnd">
              <a:solidFill>
                <a:schemeClr val="bg2">
                  <a:alpha val="25000"/>
                </a:schemeClr>
              </a:solidFill>
              <a:prstDash val="lgDash"/>
              <a:round/>
            </a:ln>
          </p:spPr>
          <p:txBody>
            <a:bodyPr rtlCol="0" anchor="ctr"/>
            <a:lstStyle/>
            <a:p>
              <a:endParaRPr lang="en-US"/>
            </a:p>
          </p:txBody>
        </p:sp>
        <p:sp>
          <p:nvSpPr>
            <p:cNvPr id="49" name="Freeform: Shape 48">
              <a:extLst>
                <a:ext uri="{FF2B5EF4-FFF2-40B4-BE49-F238E27FC236}">
                  <a16:creationId xmlns:a16="http://schemas.microsoft.com/office/drawing/2014/main" id="{966F436B-D502-4927-A05D-0691A99F65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71887" y="2201418"/>
              <a:ext cx="286935" cy="1358264"/>
            </a:xfrm>
            <a:custGeom>
              <a:avLst/>
              <a:gdLst>
                <a:gd name="connsiteX0" fmla="*/ 11621 w 286935"/>
                <a:gd name="connsiteY0" fmla="*/ 1358265 h 1358264"/>
                <a:gd name="connsiteX1" fmla="*/ 163830 w 286935"/>
                <a:gd name="connsiteY1" fmla="*/ 1157287 h 1358264"/>
                <a:gd name="connsiteX2" fmla="*/ 258604 w 286935"/>
                <a:gd name="connsiteY2" fmla="*/ 858679 h 1358264"/>
                <a:gd name="connsiteX3" fmla="*/ 284417 w 286935"/>
                <a:gd name="connsiteY3" fmla="*/ 577310 h 1358264"/>
                <a:gd name="connsiteX4" fmla="*/ 215456 w 286935"/>
                <a:gd name="connsiteY4" fmla="*/ 330422 h 1358264"/>
                <a:gd name="connsiteX5" fmla="*/ 0 w 286935"/>
                <a:gd name="connsiteY5" fmla="*/ 0 h 1358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6935" h="1358264">
                  <a:moveTo>
                    <a:pt x="11621" y="1358265"/>
                  </a:moveTo>
                  <a:cubicBezTo>
                    <a:pt x="11621" y="1358265"/>
                    <a:pt x="104299" y="1269016"/>
                    <a:pt x="163830" y="1157287"/>
                  </a:cubicBezTo>
                  <a:cubicBezTo>
                    <a:pt x="213074" y="1064800"/>
                    <a:pt x="237458" y="961453"/>
                    <a:pt x="258604" y="858679"/>
                  </a:cubicBezTo>
                  <a:cubicBezTo>
                    <a:pt x="277749" y="765905"/>
                    <a:pt x="293180" y="671512"/>
                    <a:pt x="284417" y="577310"/>
                  </a:cubicBezTo>
                  <a:cubicBezTo>
                    <a:pt x="276511" y="491680"/>
                    <a:pt x="250412" y="409099"/>
                    <a:pt x="215456" y="330422"/>
                  </a:cubicBezTo>
                  <a:cubicBezTo>
                    <a:pt x="153353" y="190405"/>
                    <a:pt x="0" y="0"/>
                    <a:pt x="0" y="0"/>
                  </a:cubicBezTo>
                </a:path>
              </a:pathLst>
            </a:custGeom>
            <a:noFill/>
            <a:ln w="9525" cap="rnd">
              <a:solidFill>
                <a:schemeClr val="bg2">
                  <a:alpha val="25000"/>
                </a:schemeClr>
              </a:solidFill>
              <a:prstDash val="lgDash"/>
              <a:round/>
            </a:ln>
          </p:spPr>
          <p:txBody>
            <a:bodyPr rtlCol="0" anchor="ctr"/>
            <a:lstStyle/>
            <a:p>
              <a:endParaRPr lang="en-US"/>
            </a:p>
          </p:txBody>
        </p:sp>
        <p:sp>
          <p:nvSpPr>
            <p:cNvPr id="50" name="Freeform: Shape 49">
              <a:extLst>
                <a:ext uri="{FF2B5EF4-FFF2-40B4-BE49-F238E27FC236}">
                  <a16:creationId xmlns:a16="http://schemas.microsoft.com/office/drawing/2014/main" id="{63D19BC0-342A-4662-8B01-078F5BC25F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71887" y="2482500"/>
              <a:ext cx="167300" cy="890873"/>
            </a:xfrm>
            <a:custGeom>
              <a:avLst/>
              <a:gdLst>
                <a:gd name="connsiteX0" fmla="*/ 0 w 167300"/>
                <a:gd name="connsiteY0" fmla="*/ 0 h 890873"/>
                <a:gd name="connsiteX1" fmla="*/ 143732 w 167300"/>
                <a:gd name="connsiteY1" fmla="*/ 233077 h 890873"/>
                <a:gd name="connsiteX2" fmla="*/ 160973 w 167300"/>
                <a:gd name="connsiteY2" fmla="*/ 482822 h 890873"/>
                <a:gd name="connsiteX3" fmla="*/ 0 w 167300"/>
                <a:gd name="connsiteY3" fmla="*/ 890873 h 890873"/>
              </a:gdLst>
              <a:ahLst/>
              <a:cxnLst>
                <a:cxn ang="0">
                  <a:pos x="connsiteX0" y="connsiteY0"/>
                </a:cxn>
                <a:cxn ang="0">
                  <a:pos x="connsiteX1" y="connsiteY1"/>
                </a:cxn>
                <a:cxn ang="0">
                  <a:pos x="connsiteX2" y="connsiteY2"/>
                </a:cxn>
                <a:cxn ang="0">
                  <a:pos x="connsiteX3" y="connsiteY3"/>
                </a:cxn>
              </a:cxnLst>
              <a:rect l="l" t="t" r="r" b="b"/>
              <a:pathLst>
                <a:path w="167300" h="890873">
                  <a:moveTo>
                    <a:pt x="0" y="0"/>
                  </a:moveTo>
                  <a:cubicBezTo>
                    <a:pt x="0" y="0"/>
                    <a:pt x="110585" y="127254"/>
                    <a:pt x="143732" y="233077"/>
                  </a:cubicBezTo>
                  <a:cubicBezTo>
                    <a:pt x="168974" y="313563"/>
                    <a:pt x="172593" y="399098"/>
                    <a:pt x="160973" y="482822"/>
                  </a:cubicBezTo>
                  <a:cubicBezTo>
                    <a:pt x="136970" y="655892"/>
                    <a:pt x="0" y="890873"/>
                    <a:pt x="0" y="890873"/>
                  </a:cubicBezTo>
                </a:path>
              </a:pathLst>
            </a:custGeom>
            <a:noFill/>
            <a:ln w="9525" cap="rnd">
              <a:solidFill>
                <a:schemeClr val="bg2">
                  <a:alpha val="25000"/>
                </a:schemeClr>
              </a:solidFill>
              <a:prstDash val="lgDash"/>
              <a:round/>
            </a:ln>
          </p:spPr>
          <p:txBody>
            <a:bodyPr rtlCol="0" anchor="ctr"/>
            <a:lstStyle/>
            <a:p>
              <a:endParaRPr lang="en-US"/>
            </a:p>
          </p:txBody>
        </p:sp>
        <p:sp>
          <p:nvSpPr>
            <p:cNvPr id="51" name="Freeform: Shape 50">
              <a:extLst>
                <a:ext uri="{FF2B5EF4-FFF2-40B4-BE49-F238E27FC236}">
                  <a16:creationId xmlns:a16="http://schemas.microsoft.com/office/drawing/2014/main" id="{DF32521F-B67B-4D14-BB6E-0DD27E1C70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49272" y="1514475"/>
              <a:ext cx="3076098" cy="1677721"/>
            </a:xfrm>
            <a:custGeom>
              <a:avLst/>
              <a:gdLst>
                <a:gd name="connsiteX0" fmla="*/ 3076099 w 3076098"/>
                <a:gd name="connsiteY0" fmla="*/ 12287 h 1677721"/>
                <a:gd name="connsiteX1" fmla="*/ 3054287 w 3076098"/>
                <a:gd name="connsiteY1" fmla="*/ 609029 h 1677721"/>
                <a:gd name="connsiteX2" fmla="*/ 3054287 w 3076098"/>
                <a:gd name="connsiteY2" fmla="*/ 824770 h 1677721"/>
                <a:gd name="connsiteX3" fmla="*/ 3002375 w 3076098"/>
                <a:gd name="connsiteY3" fmla="*/ 1158240 h 1677721"/>
                <a:gd name="connsiteX4" fmla="*/ 2945797 w 3076098"/>
                <a:gd name="connsiteY4" fmla="*/ 1277112 h 1677721"/>
                <a:gd name="connsiteX5" fmla="*/ 2706815 w 3076098"/>
                <a:gd name="connsiteY5" fmla="*/ 1492853 h 1677721"/>
                <a:gd name="connsiteX6" fmla="*/ 2451735 w 3076098"/>
                <a:gd name="connsiteY6" fmla="*/ 1618583 h 1677721"/>
                <a:gd name="connsiteX7" fmla="*/ 2128457 w 3076098"/>
                <a:gd name="connsiteY7" fmla="*/ 1677448 h 1677721"/>
                <a:gd name="connsiteX8" fmla="*/ 1672495 w 3076098"/>
                <a:gd name="connsiteY8" fmla="*/ 1505522 h 1677721"/>
                <a:gd name="connsiteX9" fmla="*/ 1445038 w 3076098"/>
                <a:gd name="connsiteY9" fmla="*/ 1230916 h 1677721"/>
                <a:gd name="connsiteX10" fmla="*/ 1381506 w 3076098"/>
                <a:gd name="connsiteY10" fmla="*/ 1044035 h 1677721"/>
                <a:gd name="connsiteX11" fmla="*/ 1260253 w 3076098"/>
                <a:gd name="connsiteY11" fmla="*/ 837533 h 1677721"/>
                <a:gd name="connsiteX12" fmla="*/ 1108520 w 3076098"/>
                <a:gd name="connsiteY12" fmla="*/ 772954 h 1677721"/>
                <a:gd name="connsiteX13" fmla="*/ 955358 w 3076098"/>
                <a:gd name="connsiteY13" fmla="*/ 751427 h 1677721"/>
                <a:gd name="connsiteX14" fmla="*/ 763810 w 3076098"/>
                <a:gd name="connsiteY14" fmla="*/ 764762 h 1677721"/>
                <a:gd name="connsiteX15" fmla="*/ 651224 w 3076098"/>
                <a:gd name="connsiteY15" fmla="*/ 728186 h 1677721"/>
                <a:gd name="connsiteX16" fmla="*/ 510730 w 3076098"/>
                <a:gd name="connsiteY16" fmla="*/ 587788 h 1677721"/>
                <a:gd name="connsiteX17" fmla="*/ 323183 w 3076098"/>
                <a:gd name="connsiteY17" fmla="*/ 353187 h 1677721"/>
                <a:gd name="connsiteX18" fmla="*/ 0 w 3076098"/>
                <a:gd name="connsiteY18" fmla="*/ 0 h 1677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76098" h="1677721">
                  <a:moveTo>
                    <a:pt x="3076099" y="12287"/>
                  </a:moveTo>
                  <a:cubicBezTo>
                    <a:pt x="3069336" y="183071"/>
                    <a:pt x="3053525" y="438150"/>
                    <a:pt x="3054287" y="609029"/>
                  </a:cubicBezTo>
                  <a:cubicBezTo>
                    <a:pt x="3054572" y="680942"/>
                    <a:pt x="3056477" y="752856"/>
                    <a:pt x="3054287" y="824770"/>
                  </a:cubicBezTo>
                  <a:cubicBezTo>
                    <a:pt x="3050858" y="937832"/>
                    <a:pt x="3038285" y="1051084"/>
                    <a:pt x="3002375" y="1158240"/>
                  </a:cubicBezTo>
                  <a:cubicBezTo>
                    <a:pt x="2988374" y="1200055"/>
                    <a:pt x="2969895" y="1240155"/>
                    <a:pt x="2945797" y="1277112"/>
                  </a:cubicBezTo>
                  <a:cubicBezTo>
                    <a:pt x="2886742" y="1367885"/>
                    <a:pt x="2798636" y="1434846"/>
                    <a:pt x="2706815" y="1492853"/>
                  </a:cubicBezTo>
                  <a:cubicBezTo>
                    <a:pt x="2626424" y="1543717"/>
                    <a:pt x="2541080" y="1586103"/>
                    <a:pt x="2451735" y="1618583"/>
                  </a:cubicBezTo>
                  <a:cubicBezTo>
                    <a:pt x="2347817" y="1656398"/>
                    <a:pt x="2238851" y="1680591"/>
                    <a:pt x="2128457" y="1677448"/>
                  </a:cubicBezTo>
                  <a:cubicBezTo>
                    <a:pt x="1962436" y="1672781"/>
                    <a:pt x="1804702" y="1606677"/>
                    <a:pt x="1672495" y="1505522"/>
                  </a:cubicBezTo>
                  <a:cubicBezTo>
                    <a:pt x="1576483" y="1432084"/>
                    <a:pt x="1493520" y="1341501"/>
                    <a:pt x="1445038" y="1230916"/>
                  </a:cubicBezTo>
                  <a:cubicBezTo>
                    <a:pt x="1418653" y="1170623"/>
                    <a:pt x="1401794" y="1106710"/>
                    <a:pt x="1381506" y="1044035"/>
                  </a:cubicBezTo>
                  <a:cubicBezTo>
                    <a:pt x="1356360" y="966026"/>
                    <a:pt x="1324261" y="887730"/>
                    <a:pt x="1260253" y="837533"/>
                  </a:cubicBezTo>
                  <a:cubicBezTo>
                    <a:pt x="1216628" y="803243"/>
                    <a:pt x="1162717" y="786194"/>
                    <a:pt x="1108520" y="772954"/>
                  </a:cubicBezTo>
                  <a:cubicBezTo>
                    <a:pt x="1058228" y="760667"/>
                    <a:pt x="1007078" y="750570"/>
                    <a:pt x="955358" y="751427"/>
                  </a:cubicBezTo>
                  <a:cubicBezTo>
                    <a:pt x="891064" y="752475"/>
                    <a:pt x="827818" y="770001"/>
                    <a:pt x="763810" y="764762"/>
                  </a:cubicBezTo>
                  <a:cubicBezTo>
                    <a:pt x="723995" y="761524"/>
                    <a:pt x="685514" y="748760"/>
                    <a:pt x="651224" y="728186"/>
                  </a:cubicBezTo>
                  <a:cubicBezTo>
                    <a:pt x="594074" y="693896"/>
                    <a:pt x="552545" y="639985"/>
                    <a:pt x="510730" y="587788"/>
                  </a:cubicBezTo>
                  <a:cubicBezTo>
                    <a:pt x="448151" y="509683"/>
                    <a:pt x="384524" y="432245"/>
                    <a:pt x="323183" y="353187"/>
                  </a:cubicBezTo>
                  <a:cubicBezTo>
                    <a:pt x="246221" y="253937"/>
                    <a:pt x="94202" y="82868"/>
                    <a:pt x="0" y="0"/>
                  </a:cubicBezTo>
                </a:path>
              </a:pathLst>
            </a:custGeom>
            <a:noFill/>
            <a:ln w="9525" cap="rnd">
              <a:solidFill>
                <a:schemeClr val="bg2">
                  <a:alpha val="25000"/>
                </a:schemeClr>
              </a:solidFill>
              <a:prstDash val="lgDash"/>
              <a:round/>
            </a:ln>
          </p:spPr>
          <p:txBody>
            <a:bodyPr rtlCol="0" anchor="ctr"/>
            <a:lstStyle/>
            <a:p>
              <a:endParaRPr lang="en-US"/>
            </a:p>
          </p:txBody>
        </p:sp>
        <p:sp>
          <p:nvSpPr>
            <p:cNvPr id="52" name="Freeform: Shape 51">
              <a:extLst>
                <a:ext uri="{FF2B5EF4-FFF2-40B4-BE49-F238E27FC236}">
                  <a16:creationId xmlns:a16="http://schemas.microsoft.com/office/drawing/2014/main" id="{56F73602-5ACB-4102-894B-D140E71E67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9025" y="1548764"/>
              <a:ext cx="2607257" cy="1468691"/>
            </a:xfrm>
            <a:custGeom>
              <a:avLst/>
              <a:gdLst>
                <a:gd name="connsiteX0" fmla="*/ 2568321 w 2607257"/>
                <a:gd name="connsiteY0" fmla="*/ 18002 h 1468691"/>
                <a:gd name="connsiteX1" fmla="*/ 2590609 w 2607257"/>
                <a:gd name="connsiteY1" fmla="*/ 258509 h 1468691"/>
                <a:gd name="connsiteX2" fmla="*/ 2606802 w 2607257"/>
                <a:gd name="connsiteY2" fmla="*/ 563118 h 1468691"/>
                <a:gd name="connsiteX3" fmla="*/ 2587181 w 2607257"/>
                <a:gd name="connsiteY3" fmla="*/ 910400 h 1468691"/>
                <a:gd name="connsiteX4" fmla="*/ 2568702 w 2607257"/>
                <a:gd name="connsiteY4" fmla="*/ 1001554 h 1468691"/>
                <a:gd name="connsiteX5" fmla="*/ 2407063 w 2607257"/>
                <a:gd name="connsiteY5" fmla="*/ 1262348 h 1468691"/>
                <a:gd name="connsiteX6" fmla="*/ 2211896 w 2607257"/>
                <a:gd name="connsiteY6" fmla="*/ 1390078 h 1468691"/>
                <a:gd name="connsiteX7" fmla="*/ 1936623 w 2607257"/>
                <a:gd name="connsiteY7" fmla="*/ 1466660 h 1468691"/>
                <a:gd name="connsiteX8" fmla="*/ 1749933 w 2607257"/>
                <a:gd name="connsiteY8" fmla="*/ 1447514 h 1468691"/>
                <a:gd name="connsiteX9" fmla="*/ 1594295 w 2607257"/>
                <a:gd name="connsiteY9" fmla="*/ 1351788 h 1468691"/>
                <a:gd name="connsiteX10" fmla="*/ 1512951 w 2607257"/>
                <a:gd name="connsiteY10" fmla="*/ 1227392 h 1468691"/>
                <a:gd name="connsiteX11" fmla="*/ 1500949 w 2607257"/>
                <a:gd name="connsiteY11" fmla="*/ 992886 h 1468691"/>
                <a:gd name="connsiteX12" fmla="*/ 1541621 w 2607257"/>
                <a:gd name="connsiteY12" fmla="*/ 803910 h 1468691"/>
                <a:gd name="connsiteX13" fmla="*/ 1541621 w 2607257"/>
                <a:gd name="connsiteY13" fmla="*/ 665131 h 1468691"/>
                <a:gd name="connsiteX14" fmla="*/ 1429131 w 2607257"/>
                <a:gd name="connsiteY14" fmla="*/ 526352 h 1468691"/>
                <a:gd name="connsiteX15" fmla="*/ 1163383 w 2607257"/>
                <a:gd name="connsiteY15" fmla="*/ 449771 h 1468691"/>
                <a:gd name="connsiteX16" fmla="*/ 811530 w 2607257"/>
                <a:gd name="connsiteY16" fmla="*/ 406718 h 1468691"/>
                <a:gd name="connsiteX17" fmla="*/ 574548 w 2607257"/>
                <a:gd name="connsiteY17" fmla="*/ 354044 h 1468691"/>
                <a:gd name="connsiteX18" fmla="*/ 284893 w 2607257"/>
                <a:gd name="connsiteY18" fmla="*/ 224885 h 1468691"/>
                <a:gd name="connsiteX19" fmla="*/ 0 w 2607257"/>
                <a:gd name="connsiteY19" fmla="*/ 0 h 146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07257" h="1468691">
                  <a:moveTo>
                    <a:pt x="2568321" y="18002"/>
                  </a:moveTo>
                  <a:cubicBezTo>
                    <a:pt x="2574989" y="70009"/>
                    <a:pt x="2587752" y="206121"/>
                    <a:pt x="2590609" y="258509"/>
                  </a:cubicBezTo>
                  <a:cubicBezTo>
                    <a:pt x="2596134" y="360045"/>
                    <a:pt x="2604707" y="461486"/>
                    <a:pt x="2606802" y="563118"/>
                  </a:cubicBezTo>
                  <a:cubicBezTo>
                    <a:pt x="2609088" y="679228"/>
                    <a:pt x="2602802" y="795338"/>
                    <a:pt x="2587181" y="910400"/>
                  </a:cubicBezTo>
                  <a:cubicBezTo>
                    <a:pt x="2582990" y="941165"/>
                    <a:pt x="2577274" y="971645"/>
                    <a:pt x="2568702" y="1001554"/>
                  </a:cubicBezTo>
                  <a:cubicBezTo>
                    <a:pt x="2540222" y="1101471"/>
                    <a:pt x="2482501" y="1190816"/>
                    <a:pt x="2407063" y="1262348"/>
                  </a:cubicBezTo>
                  <a:cubicBezTo>
                    <a:pt x="2350294" y="1316165"/>
                    <a:pt x="2283047" y="1357313"/>
                    <a:pt x="2211896" y="1390078"/>
                  </a:cubicBezTo>
                  <a:cubicBezTo>
                    <a:pt x="2124742" y="1430179"/>
                    <a:pt x="2032159" y="1458754"/>
                    <a:pt x="1936623" y="1466660"/>
                  </a:cubicBezTo>
                  <a:cubicBezTo>
                    <a:pt x="1873567" y="1471898"/>
                    <a:pt x="1809845" y="1467517"/>
                    <a:pt x="1749933" y="1447514"/>
                  </a:cubicBezTo>
                  <a:cubicBezTo>
                    <a:pt x="1691449" y="1428083"/>
                    <a:pt x="1638109" y="1395222"/>
                    <a:pt x="1594295" y="1351788"/>
                  </a:cubicBezTo>
                  <a:cubicBezTo>
                    <a:pt x="1558576" y="1316450"/>
                    <a:pt x="1530001" y="1274540"/>
                    <a:pt x="1512951" y="1227392"/>
                  </a:cubicBezTo>
                  <a:cubicBezTo>
                    <a:pt x="1485900" y="1152811"/>
                    <a:pt x="1487519" y="1071467"/>
                    <a:pt x="1500949" y="992886"/>
                  </a:cubicBezTo>
                  <a:cubicBezTo>
                    <a:pt x="1511808" y="929354"/>
                    <a:pt x="1529810" y="867251"/>
                    <a:pt x="1541621" y="803910"/>
                  </a:cubicBezTo>
                  <a:cubicBezTo>
                    <a:pt x="1550194" y="757714"/>
                    <a:pt x="1554194" y="710279"/>
                    <a:pt x="1541621" y="665131"/>
                  </a:cubicBezTo>
                  <a:cubicBezTo>
                    <a:pt x="1525143" y="605981"/>
                    <a:pt x="1481233" y="559403"/>
                    <a:pt x="1429131" y="526352"/>
                  </a:cubicBezTo>
                  <a:cubicBezTo>
                    <a:pt x="1350455" y="476536"/>
                    <a:pt x="1256157" y="461772"/>
                    <a:pt x="1163383" y="449771"/>
                  </a:cubicBezTo>
                  <a:cubicBezTo>
                    <a:pt x="1046131" y="434626"/>
                    <a:pt x="928306" y="424720"/>
                    <a:pt x="811530" y="406718"/>
                  </a:cubicBezTo>
                  <a:cubicBezTo>
                    <a:pt x="731425" y="394335"/>
                    <a:pt x="652081" y="377571"/>
                    <a:pt x="574548" y="354044"/>
                  </a:cubicBezTo>
                  <a:cubicBezTo>
                    <a:pt x="472916" y="323279"/>
                    <a:pt x="375094" y="280702"/>
                    <a:pt x="284893" y="224885"/>
                  </a:cubicBezTo>
                  <a:cubicBezTo>
                    <a:pt x="181832" y="161068"/>
                    <a:pt x="90868" y="80296"/>
                    <a:pt x="0" y="0"/>
                  </a:cubicBezTo>
                </a:path>
              </a:pathLst>
            </a:custGeom>
            <a:noFill/>
            <a:ln w="9525" cap="rnd">
              <a:solidFill>
                <a:schemeClr val="bg2">
                  <a:alpha val="25000"/>
                </a:schemeClr>
              </a:solidFill>
              <a:prstDash val="lgDash"/>
              <a:round/>
            </a:ln>
          </p:spPr>
          <p:txBody>
            <a:bodyPr rtlCol="0" anchor="ctr"/>
            <a:lstStyle/>
            <a:p>
              <a:endParaRPr lang="en-US"/>
            </a:p>
          </p:txBody>
        </p:sp>
        <p:sp>
          <p:nvSpPr>
            <p:cNvPr id="53" name="Freeform: Shape 52">
              <a:extLst>
                <a:ext uri="{FF2B5EF4-FFF2-40B4-BE49-F238E27FC236}">
                  <a16:creationId xmlns:a16="http://schemas.microsoft.com/office/drawing/2014/main" id="{E87FA368-45DC-4276-A257-F67A12B20F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50204" y="1524380"/>
              <a:ext cx="2095685" cy="1175182"/>
            </a:xfrm>
            <a:custGeom>
              <a:avLst/>
              <a:gdLst>
                <a:gd name="connsiteX0" fmla="*/ 1950434 w 2095685"/>
                <a:gd name="connsiteY0" fmla="*/ 0 h 1175182"/>
                <a:gd name="connsiteX1" fmla="*/ 2077307 w 2095685"/>
                <a:gd name="connsiteY1" fmla="*/ 479108 h 1175182"/>
                <a:gd name="connsiteX2" fmla="*/ 2089309 w 2095685"/>
                <a:gd name="connsiteY2" fmla="*/ 826008 h 1175182"/>
                <a:gd name="connsiteX3" fmla="*/ 1987582 w 2095685"/>
                <a:gd name="connsiteY3" fmla="*/ 1101185 h 1175182"/>
                <a:gd name="connsiteX4" fmla="*/ 1818037 w 2095685"/>
                <a:gd name="connsiteY4" fmla="*/ 1173004 h 1175182"/>
                <a:gd name="connsiteX5" fmla="*/ 1694402 w 2095685"/>
                <a:gd name="connsiteY5" fmla="*/ 1157097 h 1175182"/>
                <a:gd name="connsiteX6" fmla="*/ 1594676 w 2095685"/>
                <a:gd name="connsiteY6" fmla="*/ 1013555 h 1175182"/>
                <a:gd name="connsiteX7" fmla="*/ 1664494 w 2095685"/>
                <a:gd name="connsiteY7" fmla="*/ 790289 h 1175182"/>
                <a:gd name="connsiteX8" fmla="*/ 1684401 w 2095685"/>
                <a:gd name="connsiteY8" fmla="*/ 527114 h 1175182"/>
                <a:gd name="connsiteX9" fmla="*/ 1550765 w 2095685"/>
                <a:gd name="connsiteY9" fmla="*/ 343662 h 1175182"/>
                <a:gd name="connsiteX10" fmla="*/ 1315402 w 2095685"/>
                <a:gd name="connsiteY10" fmla="*/ 265938 h 1175182"/>
                <a:gd name="connsiteX11" fmla="*/ 876586 w 2095685"/>
                <a:gd name="connsiteY11" fmla="*/ 200120 h 1175182"/>
                <a:gd name="connsiteX12" fmla="*/ 591312 w 2095685"/>
                <a:gd name="connsiteY12" fmla="*/ 186119 h 1175182"/>
                <a:gd name="connsiteX13" fmla="*/ 0 w 2095685"/>
                <a:gd name="connsiteY13" fmla="*/ 16669 h 1175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95685" h="1175182">
                  <a:moveTo>
                    <a:pt x="1950434" y="0"/>
                  </a:moveTo>
                  <a:cubicBezTo>
                    <a:pt x="1973485" y="77629"/>
                    <a:pt x="2063115" y="399383"/>
                    <a:pt x="2077307" y="479108"/>
                  </a:cubicBezTo>
                  <a:cubicBezTo>
                    <a:pt x="2097786" y="593693"/>
                    <a:pt x="2100167" y="710089"/>
                    <a:pt x="2089309" y="826008"/>
                  </a:cubicBezTo>
                  <a:cubicBezTo>
                    <a:pt x="2079784" y="927545"/>
                    <a:pt x="2061401" y="1032891"/>
                    <a:pt x="1987582" y="1101185"/>
                  </a:cubicBezTo>
                  <a:cubicBezTo>
                    <a:pt x="1941481" y="1143762"/>
                    <a:pt x="1880616" y="1165670"/>
                    <a:pt x="1818037" y="1173004"/>
                  </a:cubicBezTo>
                  <a:cubicBezTo>
                    <a:pt x="1775746" y="1177957"/>
                    <a:pt x="1732693" y="1175195"/>
                    <a:pt x="1694402" y="1157097"/>
                  </a:cubicBezTo>
                  <a:cubicBezTo>
                    <a:pt x="1638110" y="1130427"/>
                    <a:pt x="1600295" y="1075373"/>
                    <a:pt x="1594676" y="1013555"/>
                  </a:cubicBezTo>
                  <a:cubicBezTo>
                    <a:pt x="1587532" y="934879"/>
                    <a:pt x="1635633" y="864870"/>
                    <a:pt x="1664494" y="790289"/>
                  </a:cubicBezTo>
                  <a:cubicBezTo>
                    <a:pt x="1696974" y="706279"/>
                    <a:pt x="1708594" y="613791"/>
                    <a:pt x="1684401" y="527114"/>
                  </a:cubicBezTo>
                  <a:cubicBezTo>
                    <a:pt x="1663351" y="451580"/>
                    <a:pt x="1616488" y="386620"/>
                    <a:pt x="1550765" y="343662"/>
                  </a:cubicBezTo>
                  <a:cubicBezTo>
                    <a:pt x="1480947" y="298133"/>
                    <a:pt x="1397508" y="282131"/>
                    <a:pt x="1315402" y="265938"/>
                  </a:cubicBezTo>
                  <a:cubicBezTo>
                    <a:pt x="1170051" y="237173"/>
                    <a:pt x="1024128" y="212027"/>
                    <a:pt x="876586" y="200120"/>
                  </a:cubicBezTo>
                  <a:cubicBezTo>
                    <a:pt x="781717" y="192500"/>
                    <a:pt x="686276" y="193643"/>
                    <a:pt x="591312" y="186119"/>
                  </a:cubicBezTo>
                  <a:cubicBezTo>
                    <a:pt x="465296" y="176213"/>
                    <a:pt x="160211" y="193453"/>
                    <a:pt x="0" y="16669"/>
                  </a:cubicBezTo>
                </a:path>
              </a:pathLst>
            </a:custGeom>
            <a:noFill/>
            <a:ln w="9525" cap="rnd">
              <a:solidFill>
                <a:schemeClr val="bg2">
                  <a:alpha val="25000"/>
                </a:schemeClr>
              </a:solidFill>
              <a:prstDash val="lgDash"/>
              <a:round/>
            </a:ln>
          </p:spPr>
          <p:txBody>
            <a:bodyPr rtlCol="0" anchor="ctr"/>
            <a:lstStyle/>
            <a:p>
              <a:endParaRPr lang="en-US"/>
            </a:p>
          </p:txBody>
        </p:sp>
      </p:grpSp>
      <p:sp>
        <p:nvSpPr>
          <p:cNvPr id="2" name="Title 1">
            <a:extLst>
              <a:ext uri="{FF2B5EF4-FFF2-40B4-BE49-F238E27FC236}">
                <a16:creationId xmlns:a16="http://schemas.microsoft.com/office/drawing/2014/main" id="{509F1919-2DC6-464C-999A-06CDADFB284C}"/>
              </a:ext>
            </a:extLst>
          </p:cNvPr>
          <p:cNvSpPr>
            <a:spLocks noGrp="1"/>
          </p:cNvSpPr>
          <p:nvPr>
            <p:ph type="ctrTitle"/>
          </p:nvPr>
        </p:nvSpPr>
        <p:spPr>
          <a:xfrm>
            <a:off x="612120" y="660705"/>
            <a:ext cx="10191942" cy="716370"/>
          </a:xfrm>
        </p:spPr>
        <p:txBody>
          <a:bodyPr>
            <a:noAutofit/>
          </a:bodyPr>
          <a:lstStyle/>
          <a:p>
            <a:pPr algn="l"/>
            <a:br>
              <a:rPr lang="en-US" sz="4800">
                <a:solidFill>
                  <a:srgbClr val="FFFFFF"/>
                </a:solidFill>
                <a:latin typeface="Univers Extra Black" panose="020B0904020203040203" pitchFamily="34" charset="0"/>
              </a:rPr>
            </a:br>
            <a:r>
              <a:rPr lang="en-US" sz="3200">
                <a:solidFill>
                  <a:srgbClr val="FFFFFF"/>
                </a:solidFill>
                <a:latin typeface="Univers Extra Black" panose="020B0904020203040203" pitchFamily="34" charset="0"/>
              </a:rPr>
              <a:t>FOUNDATION</a:t>
            </a:r>
            <a:br>
              <a:rPr lang="en-US" sz="4800">
                <a:solidFill>
                  <a:srgbClr val="FFFFFF"/>
                </a:solidFill>
                <a:latin typeface="Univers Extra Black" panose="020B0904020203040203" pitchFamily="34" charset="0"/>
              </a:rPr>
            </a:br>
            <a:r>
              <a:rPr lang="en-US" sz="3600" i="1">
                <a:solidFill>
                  <a:srgbClr val="FFFFFF"/>
                </a:solidFill>
                <a:latin typeface="Univers Extra Black" panose="020B0904020203040203" pitchFamily="34" charset="0"/>
              </a:rPr>
              <a:t>Laudato Si Encyclical </a:t>
            </a:r>
            <a:endParaRPr lang="en-US" sz="4800" i="1">
              <a:solidFill>
                <a:srgbClr val="FFFFFF"/>
              </a:solidFill>
              <a:latin typeface="Univers Extra Black" panose="020B0904020203040203" pitchFamily="34" charset="0"/>
            </a:endParaRPr>
          </a:p>
        </p:txBody>
      </p:sp>
      <p:sp>
        <p:nvSpPr>
          <p:cNvPr id="3" name="Subtitle 2">
            <a:extLst>
              <a:ext uri="{FF2B5EF4-FFF2-40B4-BE49-F238E27FC236}">
                <a16:creationId xmlns:a16="http://schemas.microsoft.com/office/drawing/2014/main" id="{418735BA-BD1B-4EE8-B35B-BCE51F1291DD}"/>
              </a:ext>
            </a:extLst>
          </p:cNvPr>
          <p:cNvSpPr>
            <a:spLocks noGrp="1"/>
          </p:cNvSpPr>
          <p:nvPr>
            <p:ph type="subTitle" idx="1"/>
          </p:nvPr>
        </p:nvSpPr>
        <p:spPr>
          <a:xfrm>
            <a:off x="603805" y="1377076"/>
            <a:ext cx="10526013" cy="5309508"/>
          </a:xfrm>
          <a:solidFill>
            <a:schemeClr val="accent4">
              <a:lumMod val="20000"/>
              <a:lumOff val="80000"/>
              <a:alpha val="68000"/>
            </a:schemeClr>
          </a:solidFill>
        </p:spPr>
        <p:txBody>
          <a:bodyPr>
            <a:normAutofit fontScale="70000" lnSpcReduction="20000"/>
          </a:bodyPr>
          <a:lstStyle/>
          <a:p>
            <a:pPr algn="l"/>
            <a:r>
              <a:rPr lang="en-US" sz="2900" b="1">
                <a:solidFill>
                  <a:schemeClr val="tx1"/>
                </a:solidFill>
                <a:latin typeface="Garamond" panose="02020404030301010803" pitchFamily="18" charset="0"/>
              </a:rPr>
              <a:t>SIX CHAPTERS: </a:t>
            </a:r>
          </a:p>
          <a:p>
            <a:pPr marL="342900" indent="-342900" algn="l">
              <a:buAutoNum type="arabicPeriod"/>
            </a:pPr>
            <a:r>
              <a:rPr lang="en-US" sz="2900" b="1">
                <a:solidFill>
                  <a:schemeClr val="tx1"/>
                </a:solidFill>
                <a:latin typeface="Garamond" panose="02020404030301010803" pitchFamily="18" charset="0"/>
              </a:rPr>
              <a:t>What is happening in our common home-</a:t>
            </a:r>
            <a:r>
              <a:rPr lang="en-US" sz="2900">
                <a:solidFill>
                  <a:schemeClr val="tx1"/>
                </a:solidFill>
                <a:latin typeface="Garamond" panose="02020404030301010803" pitchFamily="18" charset="0"/>
              </a:rPr>
              <a:t>degree of human intervention associated with consumerism and business has made our earth less beautiful and rich. </a:t>
            </a:r>
          </a:p>
          <a:p>
            <a:pPr marL="342900" indent="-342900" algn="l">
              <a:buAutoNum type="arabicPeriod"/>
            </a:pPr>
            <a:r>
              <a:rPr lang="en-US" sz="2900" b="1">
                <a:solidFill>
                  <a:schemeClr val="tx1"/>
                </a:solidFill>
                <a:latin typeface="Garamond" panose="02020404030301010803" pitchFamily="18" charset="0"/>
              </a:rPr>
              <a:t>The Gospel of creation- </a:t>
            </a:r>
            <a:r>
              <a:rPr lang="en-US" sz="2900">
                <a:solidFill>
                  <a:schemeClr val="tx1"/>
                </a:solidFill>
                <a:latin typeface="Garamond" panose="02020404030301010803" pitchFamily="18" charset="0"/>
              </a:rPr>
              <a:t>earth was here before us and has been given to us-reject notion that we have dominion over other creatures and accept that we have a duty to steward the earth now and for future generations.</a:t>
            </a:r>
          </a:p>
          <a:p>
            <a:pPr marL="342900" indent="-342900" algn="l">
              <a:buAutoNum type="arabicPeriod"/>
            </a:pPr>
            <a:r>
              <a:rPr lang="en-US" sz="2900" b="1">
                <a:solidFill>
                  <a:schemeClr val="tx1"/>
                </a:solidFill>
                <a:latin typeface="Garamond" panose="02020404030301010803" pitchFamily="18" charset="0"/>
              </a:rPr>
              <a:t>The human roots of the ecological crisis- </a:t>
            </a:r>
            <a:r>
              <a:rPr lang="en-US" sz="2900" b="1" i="1">
                <a:solidFill>
                  <a:schemeClr val="tx1"/>
                </a:solidFill>
                <a:latin typeface="Garamond" panose="02020404030301010803" pitchFamily="18" charset="0"/>
              </a:rPr>
              <a:t>the way we tend to search for meaning of human life has gone awry leading to the ecological crisis by way of the technocratic paradigm. </a:t>
            </a:r>
          </a:p>
          <a:p>
            <a:pPr marL="342900" indent="-342900" algn="l">
              <a:buAutoNum type="arabicPeriod"/>
            </a:pPr>
            <a:r>
              <a:rPr lang="en-US" sz="2900" b="1">
                <a:solidFill>
                  <a:schemeClr val="tx1"/>
                </a:solidFill>
                <a:latin typeface="Garamond" panose="02020404030301010803" pitchFamily="18" charset="0"/>
              </a:rPr>
              <a:t>Integral Ecology-</a:t>
            </a:r>
            <a:r>
              <a:rPr lang="en-US" sz="2900">
                <a:solidFill>
                  <a:schemeClr val="tx1"/>
                </a:solidFill>
                <a:latin typeface="Garamond" panose="02020404030301010803" pitchFamily="18" charset="0"/>
              </a:rPr>
              <a:t>we urgently need a humanism capable of bringing together the different fields of knowledge, including economics, in the service of more integral and integrating vision that includes human, family, work, environment, ecosystem, etc. </a:t>
            </a:r>
          </a:p>
          <a:p>
            <a:pPr marL="342900" indent="-342900" algn="l">
              <a:buAutoNum type="arabicPeriod"/>
            </a:pPr>
            <a:r>
              <a:rPr lang="en-US" sz="2900" b="1">
                <a:solidFill>
                  <a:schemeClr val="tx1"/>
                </a:solidFill>
                <a:latin typeface="Garamond" panose="02020404030301010803" pitchFamily="18" charset="0"/>
              </a:rPr>
              <a:t>Lines of approach and action- </a:t>
            </a:r>
            <a:r>
              <a:rPr lang="en-US" sz="2900">
                <a:solidFill>
                  <a:schemeClr val="tx1"/>
                </a:solidFill>
                <a:latin typeface="Garamond" panose="02020404030301010803" pitchFamily="18" charset="0"/>
              </a:rPr>
              <a:t>a global consensus is essential for confronting the deeper problems, which cannot be resolved with unilateral actions on the part of individual countries. </a:t>
            </a:r>
          </a:p>
          <a:p>
            <a:pPr marL="342900" indent="-342900" algn="l">
              <a:buAutoNum type="arabicPeriod"/>
            </a:pPr>
            <a:r>
              <a:rPr lang="en-US" sz="2900" b="1">
                <a:solidFill>
                  <a:schemeClr val="tx1"/>
                </a:solidFill>
                <a:latin typeface="Garamond" panose="02020404030301010803" pitchFamily="18" charset="0"/>
              </a:rPr>
              <a:t>Ecological education and spirituality- </a:t>
            </a:r>
            <a:r>
              <a:rPr lang="en-US" sz="2900">
                <a:solidFill>
                  <a:schemeClr val="tx1"/>
                </a:solidFill>
                <a:latin typeface="Garamond" panose="02020404030301010803" pitchFamily="18" charset="0"/>
              </a:rPr>
              <a:t>humans need to change. We forgot or lack awareness of our origin, mutual belonging to this earth and future to be shared with all beings. </a:t>
            </a:r>
            <a:endParaRPr lang="en-US" sz="2500">
              <a:solidFill>
                <a:schemeClr val="tx1"/>
              </a:solidFill>
              <a:latin typeface="Garamond" panose="02020404030301010803" pitchFamily="18" charset="0"/>
            </a:endParaRPr>
          </a:p>
          <a:p>
            <a:pPr lvl="1" algn="l" fontAlgn="base">
              <a:spcBef>
                <a:spcPts val="0"/>
              </a:spcBef>
              <a:buSzPts val="1000"/>
              <a:tabLst>
                <a:tab pos="457200" algn="l"/>
              </a:tabLst>
            </a:pPr>
            <a:endParaRPr lang="en-US" sz="1400">
              <a:solidFill>
                <a:srgbClr val="212529"/>
              </a:solidFill>
              <a:effectLst/>
              <a:latin typeface="Calibri" panose="020F0502020204030204" pitchFamily="34" charset="0"/>
              <a:ea typeface="Calibri" panose="020F0502020204030204" pitchFamily="34" charset="0"/>
            </a:endParaRPr>
          </a:p>
          <a:p>
            <a:pPr algn="l"/>
            <a:endParaRPr lang="en-US" sz="2200" b="1">
              <a:solidFill>
                <a:srgbClr val="003300"/>
              </a:solidFill>
              <a:latin typeface="Garamond" panose="02020404030301010803" pitchFamily="18" charset="0"/>
            </a:endParaRPr>
          </a:p>
        </p:txBody>
      </p:sp>
      <p:grpSp>
        <p:nvGrpSpPr>
          <p:cNvPr id="60" name="Cross">
            <a:extLst>
              <a:ext uri="{FF2B5EF4-FFF2-40B4-BE49-F238E27FC236}">
                <a16:creationId xmlns:a16="http://schemas.microsoft.com/office/drawing/2014/main" id="{DDB99EF5-8801-40E2-83D3-196FADCBBA7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30939" y="3874229"/>
            <a:ext cx="118872" cy="118872"/>
            <a:chOff x="1175347" y="3733800"/>
            <a:chExt cx="118872" cy="118872"/>
          </a:xfrm>
        </p:grpSpPr>
        <p:cxnSp>
          <p:nvCxnSpPr>
            <p:cNvPr id="61" name="Straight Connector 60">
              <a:extLst>
                <a:ext uri="{FF2B5EF4-FFF2-40B4-BE49-F238E27FC236}">
                  <a16:creationId xmlns:a16="http://schemas.microsoft.com/office/drawing/2014/main" id="{50FE3A76-C0EC-41F2-92AD-1A75BA37712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34783" y="3733800"/>
              <a:ext cx="0" cy="118872"/>
            </a:xfrm>
            <a:prstGeom prst="line">
              <a:avLst/>
            </a:prstGeom>
            <a:ln w="12700">
              <a:solidFill>
                <a:schemeClr val="accent5"/>
              </a:solidFill>
            </a:ln>
          </p:spPr>
          <p:style>
            <a:lnRef idx="1">
              <a:schemeClr val="accent2"/>
            </a:lnRef>
            <a:fillRef idx="0">
              <a:schemeClr val="accent2"/>
            </a:fillRef>
            <a:effectRef idx="0">
              <a:schemeClr val="accent2"/>
            </a:effectRef>
            <a:fontRef idx="minor">
              <a:schemeClr val="tx1"/>
            </a:fontRef>
          </p:style>
        </p:cxnSp>
        <p:cxnSp>
          <p:nvCxnSpPr>
            <p:cNvPr id="62" name="Straight Connector 61">
              <a:extLst>
                <a:ext uri="{FF2B5EF4-FFF2-40B4-BE49-F238E27FC236}">
                  <a16:creationId xmlns:a16="http://schemas.microsoft.com/office/drawing/2014/main" id="{C22AF00A-AACB-4D06-A706-4231FD4EC6F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347" y="3793236"/>
              <a:ext cx="118872" cy="0"/>
            </a:xfrm>
            <a:prstGeom prst="line">
              <a:avLst/>
            </a:prstGeom>
            <a:ln w="12700">
              <a:solidFill>
                <a:schemeClr val="accent5"/>
              </a:solidFill>
            </a:ln>
          </p:spPr>
          <p:style>
            <a:lnRef idx="1">
              <a:schemeClr val="accent2"/>
            </a:lnRef>
            <a:fillRef idx="0">
              <a:schemeClr val="accent2"/>
            </a:fillRef>
            <a:effectRef idx="0">
              <a:schemeClr val="accent2"/>
            </a:effectRef>
            <a:fontRef idx="minor">
              <a:schemeClr val="tx1"/>
            </a:fontRef>
          </p:style>
        </p:cxnSp>
      </p:grpSp>
    </p:spTree>
    <p:extLst>
      <p:ext uri="{BB962C8B-B14F-4D97-AF65-F5344CB8AC3E}">
        <p14:creationId xmlns:p14="http://schemas.microsoft.com/office/powerpoint/2010/main" val="28106472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U Logo-BTD-H-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6434" y="6226156"/>
            <a:ext cx="2899833" cy="394317"/>
          </a:xfrm>
          <a:prstGeom prst="rect">
            <a:avLst/>
          </a:prstGeom>
        </p:spPr>
      </p:pic>
      <p:sp>
        <p:nvSpPr>
          <p:cNvPr id="3" name="TextBox 2">
            <a:extLst>
              <a:ext uri="{FF2B5EF4-FFF2-40B4-BE49-F238E27FC236}">
                <a16:creationId xmlns:a16="http://schemas.microsoft.com/office/drawing/2014/main" id="{AC81AD0F-D5AA-4E4E-8AB1-7DA52800967E}"/>
              </a:ext>
            </a:extLst>
          </p:cNvPr>
          <p:cNvSpPr txBox="1"/>
          <p:nvPr/>
        </p:nvSpPr>
        <p:spPr>
          <a:xfrm>
            <a:off x="-117129" y="320873"/>
            <a:ext cx="4991775" cy="943976"/>
          </a:xfrm>
          <a:prstGeom prst="rect">
            <a:avLst/>
          </a:prstGeom>
          <a:noFill/>
        </p:spPr>
        <p:txBody>
          <a:bodyPr wrap="square" lIns="121920" tIns="60960" rIns="121920" bIns="60960" rtlCol="0" anchor="t">
            <a:spAutoFit/>
          </a:bodyPr>
          <a:lstStyle/>
          <a:p>
            <a:pPr algn="ctr"/>
            <a:r>
              <a:rPr lang="en-US" sz="2667" b="1">
                <a:solidFill>
                  <a:srgbClr val="003366"/>
                </a:solidFill>
                <a:latin typeface="Univers"/>
                <a:ea typeface="ＭＳ Ｐゴシック"/>
              </a:rPr>
              <a:t>RISKS CLIMATE CHANGE POSES TO HEI'S</a:t>
            </a:r>
            <a:endParaRPr lang="en-US" sz="2667" b="1">
              <a:solidFill>
                <a:srgbClr val="003366"/>
              </a:solidFill>
              <a:latin typeface="Univers"/>
            </a:endParaRPr>
          </a:p>
        </p:txBody>
      </p:sp>
      <p:sp>
        <p:nvSpPr>
          <p:cNvPr id="2" name="TextBox 1">
            <a:extLst>
              <a:ext uri="{FF2B5EF4-FFF2-40B4-BE49-F238E27FC236}">
                <a16:creationId xmlns:a16="http://schemas.microsoft.com/office/drawing/2014/main" id="{38F44716-505E-4C8C-9F1A-4A3C218D501A}"/>
              </a:ext>
            </a:extLst>
          </p:cNvPr>
          <p:cNvSpPr txBox="1"/>
          <p:nvPr/>
        </p:nvSpPr>
        <p:spPr>
          <a:xfrm>
            <a:off x="96422" y="1264721"/>
            <a:ext cx="4564671" cy="2062103"/>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en-US">
                <a:solidFill>
                  <a:schemeClr val="tx2">
                    <a:lumMod val="90000"/>
                    <a:lumOff val="10000"/>
                  </a:schemeClr>
                </a:solidFill>
                <a:latin typeface="Garamond"/>
                <a:ea typeface="ＭＳ Ｐゴシック"/>
              </a:rPr>
              <a:t>Climate change poses real risks to our physical infrastructure as well as our social systems and financial security.</a:t>
            </a:r>
            <a:endParaRPr lang="en-US">
              <a:solidFill>
                <a:schemeClr val="tx2">
                  <a:lumMod val="90000"/>
                  <a:lumOff val="10000"/>
                </a:schemeClr>
              </a:solidFill>
              <a:latin typeface="Garamond"/>
            </a:endParaRPr>
          </a:p>
          <a:p>
            <a:pPr algn="ctr"/>
            <a:r>
              <a:rPr lang="en-US">
                <a:solidFill>
                  <a:schemeClr val="tx2">
                    <a:lumMod val="90000"/>
                    <a:lumOff val="10000"/>
                  </a:schemeClr>
                </a:solidFill>
                <a:latin typeface="Garamond"/>
                <a:ea typeface="ＭＳ Ｐゴシック"/>
              </a:rPr>
              <a:t>We have already seen how a sudden and significant change in the status quo can disrupt an entire institution's operations and social structure. </a:t>
            </a:r>
            <a:r>
              <a:rPr lang="en-US" sz="1600">
                <a:solidFill>
                  <a:schemeClr val="tx2">
                    <a:lumMod val="90000"/>
                    <a:lumOff val="10000"/>
                  </a:schemeClr>
                </a:solidFill>
                <a:latin typeface="Garamond"/>
                <a:ea typeface="ＭＳ Ｐゴシック"/>
              </a:rPr>
              <a:t>  </a:t>
            </a:r>
            <a:endParaRPr lang="en-US" sz="2100">
              <a:solidFill>
                <a:schemeClr val="tx2">
                  <a:lumMod val="90000"/>
                  <a:lumOff val="10000"/>
                </a:schemeClr>
              </a:solidFill>
              <a:latin typeface="Garamond"/>
            </a:endParaRPr>
          </a:p>
        </p:txBody>
      </p:sp>
      <p:sp>
        <p:nvSpPr>
          <p:cNvPr id="6" name="TextBox 5">
            <a:extLst>
              <a:ext uri="{FF2B5EF4-FFF2-40B4-BE49-F238E27FC236}">
                <a16:creationId xmlns:a16="http://schemas.microsoft.com/office/drawing/2014/main" id="{DC1B44DA-DBA5-4D82-818E-ECDFC0AF2F93}"/>
              </a:ext>
            </a:extLst>
          </p:cNvPr>
          <p:cNvSpPr txBox="1"/>
          <p:nvPr/>
        </p:nvSpPr>
        <p:spPr>
          <a:xfrm>
            <a:off x="459399" y="3478115"/>
            <a:ext cx="4096921" cy="240065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380365" indent="-380365">
              <a:buFont typeface="Arial"/>
              <a:buChar char="•"/>
            </a:pPr>
            <a:r>
              <a:rPr lang="en-US" sz="1850">
                <a:solidFill>
                  <a:schemeClr val="tx2">
                    <a:lumMod val="90000"/>
                    <a:lumOff val="10000"/>
                  </a:schemeClr>
                </a:solidFill>
                <a:latin typeface="Garamond"/>
                <a:ea typeface="ＭＳ Ｐゴシック"/>
              </a:rPr>
              <a:t>Sea level rise --&gt; impacts institutions located in coastal regions</a:t>
            </a:r>
            <a:endParaRPr lang="en-US" sz="1850">
              <a:solidFill>
                <a:schemeClr val="tx2">
                  <a:lumMod val="90000"/>
                  <a:lumOff val="10000"/>
                </a:schemeClr>
              </a:solidFill>
              <a:latin typeface="Garamond"/>
            </a:endParaRPr>
          </a:p>
          <a:p>
            <a:pPr marL="380365" indent="-380365">
              <a:buFont typeface="Arial"/>
              <a:buChar char="•"/>
            </a:pPr>
            <a:r>
              <a:rPr lang="en-US" sz="1850">
                <a:solidFill>
                  <a:schemeClr val="tx2">
                    <a:lumMod val="90000"/>
                    <a:lumOff val="10000"/>
                  </a:schemeClr>
                </a:solidFill>
                <a:latin typeface="Garamond"/>
                <a:ea typeface="ＭＳ Ｐゴシック"/>
              </a:rPr>
              <a:t>Wildfires --&gt; impacts institutions situated in wildfire country </a:t>
            </a:r>
            <a:endParaRPr lang="en-US" sz="1850">
              <a:solidFill>
                <a:schemeClr val="tx2">
                  <a:lumMod val="90000"/>
                  <a:lumOff val="10000"/>
                </a:schemeClr>
              </a:solidFill>
              <a:latin typeface="Garamond"/>
            </a:endParaRPr>
          </a:p>
          <a:p>
            <a:pPr marL="380365" indent="-380365">
              <a:buFont typeface="Arial"/>
              <a:buChar char="•"/>
            </a:pPr>
            <a:r>
              <a:rPr lang="en-US" sz="1850">
                <a:solidFill>
                  <a:srgbClr val="FF0000"/>
                </a:solidFill>
                <a:latin typeface="Garamond"/>
                <a:ea typeface="ＭＳ Ｐゴシック"/>
              </a:rPr>
              <a:t>Extreme heat </a:t>
            </a:r>
            <a:r>
              <a:rPr lang="en-US" sz="1850">
                <a:solidFill>
                  <a:schemeClr val="tx2">
                    <a:lumMod val="90000"/>
                    <a:lumOff val="10000"/>
                  </a:schemeClr>
                </a:solidFill>
                <a:latin typeface="Garamond"/>
                <a:ea typeface="ＭＳ Ｐゴシック"/>
              </a:rPr>
              <a:t>--&gt;</a:t>
            </a:r>
            <a:r>
              <a:rPr lang="en-US" sz="1850">
                <a:latin typeface="Garamond"/>
                <a:ea typeface="ＭＳ Ｐゴシック"/>
              </a:rPr>
              <a:t> i</a:t>
            </a:r>
            <a:r>
              <a:rPr lang="en-US" sz="1850">
                <a:solidFill>
                  <a:schemeClr val="tx2">
                    <a:lumMod val="90000"/>
                    <a:lumOff val="10000"/>
                  </a:schemeClr>
                </a:solidFill>
                <a:latin typeface="Garamond"/>
                <a:ea typeface="ＭＳ Ｐゴシック"/>
              </a:rPr>
              <a:t>mpacts all institutions in North America </a:t>
            </a:r>
          </a:p>
          <a:p>
            <a:pPr marL="380365" indent="-380365">
              <a:buFont typeface="Arial"/>
              <a:buChar char="•"/>
            </a:pPr>
            <a:r>
              <a:rPr lang="en-US" sz="1850">
                <a:solidFill>
                  <a:srgbClr val="FF0000"/>
                </a:solidFill>
                <a:latin typeface="Garamond"/>
                <a:ea typeface="ＭＳ Ｐゴシック"/>
              </a:rPr>
              <a:t>Extreme and frequent flooding </a:t>
            </a:r>
            <a:r>
              <a:rPr lang="en-US" sz="1850">
                <a:solidFill>
                  <a:schemeClr val="tx2">
                    <a:lumMod val="90000"/>
                    <a:lumOff val="10000"/>
                  </a:schemeClr>
                </a:solidFill>
                <a:latin typeface="Garamond"/>
                <a:ea typeface="ＭＳ Ｐゴシック"/>
              </a:rPr>
              <a:t>--&gt; impacts Midwest and coastal regions</a:t>
            </a:r>
          </a:p>
        </p:txBody>
      </p:sp>
      <p:pic>
        <p:nvPicPr>
          <p:cNvPr id="8" name="Picture 8" descr="A picture containing outdoor, mountain, ocean, city&#10;&#10;Description automatically generated">
            <a:extLst>
              <a:ext uri="{FF2B5EF4-FFF2-40B4-BE49-F238E27FC236}">
                <a16:creationId xmlns:a16="http://schemas.microsoft.com/office/drawing/2014/main" id="{06A5A531-034A-429F-BF38-4F5468E3C848}"/>
              </a:ext>
            </a:extLst>
          </p:cNvPr>
          <p:cNvPicPr>
            <a:picLocks noChangeAspect="1"/>
          </p:cNvPicPr>
          <p:nvPr/>
        </p:nvPicPr>
        <p:blipFill>
          <a:blip r:embed="rId4"/>
          <a:stretch>
            <a:fillRect/>
          </a:stretch>
        </p:blipFill>
        <p:spPr>
          <a:xfrm>
            <a:off x="4767277" y="0"/>
            <a:ext cx="7543800" cy="6858000"/>
          </a:xfrm>
          <a:prstGeom prst="rect">
            <a:avLst/>
          </a:prstGeom>
        </p:spPr>
      </p:pic>
    </p:spTree>
    <p:extLst>
      <p:ext uri="{BB962C8B-B14F-4D97-AF65-F5344CB8AC3E}">
        <p14:creationId xmlns:p14="http://schemas.microsoft.com/office/powerpoint/2010/main" val="31236641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4" name="Rectangle 13">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grpSp>
        <p:nvGrpSpPr>
          <p:cNvPr id="16" name="Top Left">
            <a:extLst>
              <a:ext uri="{FF2B5EF4-FFF2-40B4-BE49-F238E27FC236}">
                <a16:creationId xmlns:a16="http://schemas.microsoft.com/office/drawing/2014/main" id="{DC655204-C06A-4A55-9BB4-C79C4AF9D6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3086"/>
            <a:ext cx="2198951" cy="3349518"/>
            <a:chOff x="10849" y="-3086"/>
            <a:chExt cx="2198951" cy="3349518"/>
          </a:xfrm>
        </p:grpSpPr>
        <p:sp>
          <p:nvSpPr>
            <p:cNvPr id="17" name="Freeform: Shape 16">
              <a:extLst>
                <a:ext uri="{FF2B5EF4-FFF2-40B4-BE49-F238E27FC236}">
                  <a16:creationId xmlns:a16="http://schemas.microsoft.com/office/drawing/2014/main" id="{F83BC876-5C0C-438A-8928-B1EC2E1E4D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lumMod val="65000"/>
                    <a:lumOff val="35000"/>
                  </a:schemeClr>
                </a:solidFill>
                <a:latin typeface="AvenirNext LT Pro Medium" panose="020B0504020202020204" pitchFamily="34" charset="0"/>
              </a:endParaRPr>
            </a:p>
          </p:txBody>
        </p:sp>
        <p:sp>
          <p:nvSpPr>
            <p:cNvPr id="18" name="Freeform: Shape 17">
              <a:extLst>
                <a:ext uri="{FF2B5EF4-FFF2-40B4-BE49-F238E27FC236}">
                  <a16:creationId xmlns:a16="http://schemas.microsoft.com/office/drawing/2014/main" id="{B9B3EEC1-86B7-4DB1-AB38-E2D7493927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p>
              <a:endParaRPr lang="en-US"/>
            </a:p>
          </p:txBody>
        </p:sp>
        <p:sp>
          <p:nvSpPr>
            <p:cNvPr id="19" name="Freeform: Shape 18">
              <a:extLst>
                <a:ext uri="{FF2B5EF4-FFF2-40B4-BE49-F238E27FC236}">
                  <a16:creationId xmlns:a16="http://schemas.microsoft.com/office/drawing/2014/main" id="{BEB2CD0B-3D3E-4CF3-92F5-7AE77C22C9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p>
              <a:endParaRPr lang="en-US"/>
            </a:p>
          </p:txBody>
        </p:sp>
        <p:sp>
          <p:nvSpPr>
            <p:cNvPr id="20" name="Freeform: Shape 19">
              <a:extLst>
                <a:ext uri="{FF2B5EF4-FFF2-40B4-BE49-F238E27FC236}">
                  <a16:creationId xmlns:a16="http://schemas.microsoft.com/office/drawing/2014/main" id="{01561934-15F2-4620-A65F-28EB73CD7D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p>
              <a:endParaRPr lang="en-US"/>
            </a:p>
          </p:txBody>
        </p:sp>
        <p:sp>
          <p:nvSpPr>
            <p:cNvPr id="21" name="Freeform: Shape 20">
              <a:extLst>
                <a:ext uri="{FF2B5EF4-FFF2-40B4-BE49-F238E27FC236}">
                  <a16:creationId xmlns:a16="http://schemas.microsoft.com/office/drawing/2014/main" id="{DB9278E2-D464-4DE2-B229-D3D02ED2B1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p>
              <a:endParaRPr lang="en-US"/>
            </a:p>
          </p:txBody>
        </p:sp>
        <p:sp>
          <p:nvSpPr>
            <p:cNvPr id="22" name="Freeform: Shape 21">
              <a:extLst>
                <a:ext uri="{FF2B5EF4-FFF2-40B4-BE49-F238E27FC236}">
                  <a16:creationId xmlns:a16="http://schemas.microsoft.com/office/drawing/2014/main" id="{67AA3CE0-412D-4C03-9203-878479E0A1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p>
              <a:endParaRPr lang="en-US"/>
            </a:p>
          </p:txBody>
        </p:sp>
        <p:sp>
          <p:nvSpPr>
            <p:cNvPr id="23" name="Freeform: Shape 22">
              <a:extLst>
                <a:ext uri="{FF2B5EF4-FFF2-40B4-BE49-F238E27FC236}">
                  <a16:creationId xmlns:a16="http://schemas.microsoft.com/office/drawing/2014/main" id="{85785346-E446-47E2-B3DD-C1C561E689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p>
              <a:endParaRPr lang="en-US"/>
            </a:p>
          </p:txBody>
        </p:sp>
        <p:sp>
          <p:nvSpPr>
            <p:cNvPr id="24" name="Freeform: Shape 23">
              <a:extLst>
                <a:ext uri="{FF2B5EF4-FFF2-40B4-BE49-F238E27FC236}">
                  <a16:creationId xmlns:a16="http://schemas.microsoft.com/office/drawing/2014/main" id="{0F6388E0-BD20-4901-B128-88D3D56A13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p>
              <a:endParaRPr lang="en-US"/>
            </a:p>
          </p:txBody>
        </p:sp>
      </p:grpSp>
      <p:sp>
        <p:nvSpPr>
          <p:cNvPr id="2" name="Title 1">
            <a:extLst>
              <a:ext uri="{FF2B5EF4-FFF2-40B4-BE49-F238E27FC236}">
                <a16:creationId xmlns:a16="http://schemas.microsoft.com/office/drawing/2014/main" id="{90B8BEE7-F15D-472D-B0ED-3F43D1947812}"/>
              </a:ext>
            </a:extLst>
          </p:cNvPr>
          <p:cNvSpPr>
            <a:spLocks noGrp="1"/>
          </p:cNvSpPr>
          <p:nvPr>
            <p:ph type="title"/>
          </p:nvPr>
        </p:nvSpPr>
        <p:spPr>
          <a:xfrm>
            <a:off x="296036" y="-176004"/>
            <a:ext cx="9833590" cy="1664573"/>
          </a:xfrm>
        </p:spPr>
        <p:txBody>
          <a:bodyPr>
            <a:normAutofit/>
          </a:bodyPr>
          <a:lstStyle/>
          <a:p>
            <a:r>
              <a:rPr lang="en-US">
                <a:solidFill>
                  <a:srgbClr val="003366"/>
                </a:solidFill>
                <a:latin typeface="Univers Extra Black" panose="020B0904020203040203" pitchFamily="34" charset="0"/>
              </a:rPr>
              <a:t>MARQUETTE’S COMMITMENT </a:t>
            </a:r>
          </a:p>
        </p:txBody>
      </p:sp>
      <p:sp>
        <p:nvSpPr>
          <p:cNvPr id="9" name="Content Placeholder 8">
            <a:extLst>
              <a:ext uri="{FF2B5EF4-FFF2-40B4-BE49-F238E27FC236}">
                <a16:creationId xmlns:a16="http://schemas.microsoft.com/office/drawing/2014/main" id="{17E39133-1B5F-259B-B712-E1FBB0CC7C3C}"/>
              </a:ext>
            </a:extLst>
          </p:cNvPr>
          <p:cNvSpPr>
            <a:spLocks noGrp="1"/>
          </p:cNvSpPr>
          <p:nvPr>
            <p:ph idx="1"/>
          </p:nvPr>
        </p:nvSpPr>
        <p:spPr>
          <a:xfrm>
            <a:off x="177815" y="1123056"/>
            <a:ext cx="6430375" cy="5308706"/>
          </a:xfrm>
        </p:spPr>
        <p:txBody>
          <a:bodyPr>
            <a:normAutofit/>
          </a:bodyPr>
          <a:lstStyle/>
          <a:p>
            <a:r>
              <a:rPr lang="en-US" sz="2000">
                <a:solidFill>
                  <a:schemeClr val="tx2">
                    <a:lumMod val="90000"/>
                    <a:lumOff val="10000"/>
                  </a:schemeClr>
                </a:solidFill>
                <a:latin typeface="Garamond" panose="02020404030301010803" pitchFamily="18" charset="0"/>
              </a:rPr>
              <a:t>2015-President Michael Lovell signed the Saint Francis/Laudato Si pledge </a:t>
            </a:r>
          </a:p>
          <a:p>
            <a:r>
              <a:rPr lang="en-US" sz="2000">
                <a:solidFill>
                  <a:schemeClr val="tx2">
                    <a:lumMod val="90000"/>
                    <a:lumOff val="10000"/>
                  </a:schemeClr>
                </a:solidFill>
                <a:latin typeface="Garamond" panose="02020404030301010803" pitchFamily="18" charset="0"/>
              </a:rPr>
              <a:t>   </a:t>
            </a:r>
            <a:r>
              <a:rPr lang="en-US" sz="2000" b="1">
                <a:solidFill>
                  <a:schemeClr val="tx2">
                    <a:lumMod val="90000"/>
                    <a:lumOff val="10000"/>
                  </a:schemeClr>
                </a:solidFill>
                <a:latin typeface="Garamond" panose="02020404030301010803" pitchFamily="18" charset="0"/>
              </a:rPr>
              <a:t> PRAY </a:t>
            </a:r>
            <a:r>
              <a:rPr lang="en-US" sz="2000">
                <a:solidFill>
                  <a:schemeClr val="tx2">
                    <a:lumMod val="90000"/>
                    <a:lumOff val="10000"/>
                  </a:schemeClr>
                </a:solidFill>
                <a:latin typeface="Garamond" panose="02020404030301010803" pitchFamily="18" charset="0"/>
              </a:rPr>
              <a:t>and reflect on the duty to care for God’s Creation and protect the poor and vulnerable.</a:t>
            </a:r>
          </a:p>
          <a:p>
            <a:r>
              <a:rPr lang="en-US" sz="2000">
                <a:solidFill>
                  <a:schemeClr val="tx2">
                    <a:lumMod val="90000"/>
                    <a:lumOff val="10000"/>
                  </a:schemeClr>
                </a:solidFill>
                <a:latin typeface="Garamond" panose="02020404030301010803" pitchFamily="18" charset="0"/>
              </a:rPr>
              <a:t>    </a:t>
            </a:r>
            <a:r>
              <a:rPr lang="en-US" sz="2000" b="1">
                <a:solidFill>
                  <a:schemeClr val="tx2">
                    <a:lumMod val="90000"/>
                    <a:lumOff val="10000"/>
                  </a:schemeClr>
                </a:solidFill>
                <a:latin typeface="Garamond" panose="02020404030301010803" pitchFamily="18" charset="0"/>
              </a:rPr>
              <a:t>LEARN </a:t>
            </a:r>
            <a:r>
              <a:rPr lang="en-US" sz="2000">
                <a:solidFill>
                  <a:schemeClr val="tx2">
                    <a:lumMod val="90000"/>
                    <a:lumOff val="10000"/>
                  </a:schemeClr>
                </a:solidFill>
                <a:latin typeface="Garamond" panose="02020404030301010803" pitchFamily="18" charset="0"/>
              </a:rPr>
              <a:t>about and educate others on the causes and moral dimensions of climate change.</a:t>
            </a:r>
          </a:p>
          <a:p>
            <a:r>
              <a:rPr lang="en-US" sz="2000">
                <a:solidFill>
                  <a:schemeClr val="tx2">
                    <a:lumMod val="90000"/>
                    <a:lumOff val="10000"/>
                  </a:schemeClr>
                </a:solidFill>
                <a:latin typeface="Garamond" panose="02020404030301010803" pitchFamily="18" charset="0"/>
              </a:rPr>
              <a:t>    </a:t>
            </a:r>
            <a:r>
              <a:rPr lang="en-US" sz="2000" b="1">
                <a:solidFill>
                  <a:schemeClr val="tx2">
                    <a:lumMod val="90000"/>
                    <a:lumOff val="10000"/>
                  </a:schemeClr>
                </a:solidFill>
                <a:latin typeface="Garamond" panose="02020404030301010803" pitchFamily="18" charset="0"/>
              </a:rPr>
              <a:t>ASSESS </a:t>
            </a:r>
            <a:r>
              <a:rPr lang="en-US" sz="2000">
                <a:solidFill>
                  <a:schemeClr val="tx2">
                    <a:lumMod val="90000"/>
                    <a:lumOff val="10000"/>
                  </a:schemeClr>
                </a:solidFill>
                <a:latin typeface="Garamond" panose="02020404030301010803" pitchFamily="18" charset="0"/>
              </a:rPr>
              <a:t>how we, as an institution, contribute to climate change by our own energy use, consumption and waste.</a:t>
            </a:r>
          </a:p>
          <a:p>
            <a:r>
              <a:rPr lang="en-US" sz="2000" b="1">
                <a:solidFill>
                  <a:schemeClr val="tx2">
                    <a:lumMod val="90000"/>
                    <a:lumOff val="10000"/>
                  </a:schemeClr>
                </a:solidFill>
                <a:latin typeface="Garamond" panose="02020404030301010803" pitchFamily="18" charset="0"/>
              </a:rPr>
              <a:t>    ACT </a:t>
            </a:r>
            <a:r>
              <a:rPr lang="en-US" sz="2000">
                <a:solidFill>
                  <a:schemeClr val="tx2">
                    <a:lumMod val="90000"/>
                    <a:lumOff val="10000"/>
                  </a:schemeClr>
                </a:solidFill>
                <a:latin typeface="Garamond" panose="02020404030301010803" pitchFamily="18" charset="0"/>
              </a:rPr>
              <a:t>to change our choices and behaviors to reduce the ways we contribute to climate change.</a:t>
            </a:r>
          </a:p>
          <a:p>
            <a:r>
              <a:rPr lang="en-US" sz="2000">
                <a:solidFill>
                  <a:schemeClr val="tx2">
                    <a:lumMod val="90000"/>
                    <a:lumOff val="10000"/>
                  </a:schemeClr>
                </a:solidFill>
                <a:latin typeface="Garamond" panose="02020404030301010803" pitchFamily="18" charset="0"/>
              </a:rPr>
              <a:t>    </a:t>
            </a:r>
            <a:r>
              <a:rPr lang="en-US" sz="2000" b="1">
                <a:solidFill>
                  <a:schemeClr val="tx2">
                    <a:lumMod val="90000"/>
                    <a:lumOff val="10000"/>
                  </a:schemeClr>
                </a:solidFill>
                <a:latin typeface="Garamond" panose="02020404030301010803" pitchFamily="18" charset="0"/>
              </a:rPr>
              <a:t>ADVOCATE</a:t>
            </a:r>
            <a:r>
              <a:rPr lang="en-US" sz="2000">
                <a:solidFill>
                  <a:schemeClr val="tx2">
                    <a:lumMod val="90000"/>
                    <a:lumOff val="10000"/>
                  </a:schemeClr>
                </a:solidFill>
                <a:latin typeface="Garamond" panose="02020404030301010803" pitchFamily="18" charset="0"/>
              </a:rPr>
              <a:t> for Catholic principles and priorities in climate change discussions, especially as they impact those who are poor and vulnerable.</a:t>
            </a:r>
          </a:p>
        </p:txBody>
      </p:sp>
      <p:pic>
        <p:nvPicPr>
          <p:cNvPr id="5" name="Content Placeholder 4" descr="A group of people sitting around a table&#10;&#10;Description automatically generated with medium confidence">
            <a:extLst>
              <a:ext uri="{FF2B5EF4-FFF2-40B4-BE49-F238E27FC236}">
                <a16:creationId xmlns:a16="http://schemas.microsoft.com/office/drawing/2014/main" id="{1C9CE487-3E80-48E3-A7E3-00DC86AD255B}"/>
              </a:ext>
            </a:extLst>
          </p:cNvPr>
          <p:cNvPicPr>
            <a:picLocks noChangeAspect="1"/>
          </p:cNvPicPr>
          <p:nvPr/>
        </p:nvPicPr>
        <p:blipFill rotWithShape="1">
          <a:blip r:embed="rId2">
            <a:extLst>
              <a:ext uri="{28A0092B-C50C-407E-A947-70E740481C1C}">
                <a14:useLocalDpi xmlns:a14="http://schemas.microsoft.com/office/drawing/2010/main" val="0"/>
              </a:ext>
            </a:extLst>
          </a:blip>
          <a:srcRect l="6233" r="18767"/>
          <a:stretch/>
        </p:blipFill>
        <p:spPr>
          <a:xfrm>
            <a:off x="6508749" y="862806"/>
            <a:ext cx="5132388" cy="5132388"/>
          </a:xfrm>
          <a:custGeom>
            <a:avLst/>
            <a:gdLst/>
            <a:ahLst/>
            <a:cxnLst/>
            <a:rect l="l" t="t" r="r" b="b"/>
            <a:pathLst>
              <a:path w="5132388" h="5132388">
                <a:moveTo>
                  <a:pt x="2566194" y="0"/>
                </a:moveTo>
                <a:cubicBezTo>
                  <a:pt x="3983464" y="0"/>
                  <a:pt x="5132388" y="1148924"/>
                  <a:pt x="5132388" y="2566194"/>
                </a:cubicBezTo>
                <a:cubicBezTo>
                  <a:pt x="5132388" y="3983464"/>
                  <a:pt x="3983464" y="5132388"/>
                  <a:pt x="2566194" y="5132388"/>
                </a:cubicBezTo>
                <a:cubicBezTo>
                  <a:pt x="1148924" y="5132388"/>
                  <a:pt x="0" y="3983464"/>
                  <a:pt x="0" y="2566194"/>
                </a:cubicBezTo>
                <a:cubicBezTo>
                  <a:pt x="0" y="1148924"/>
                  <a:pt x="1148924" y="0"/>
                  <a:pt x="2566194" y="0"/>
                </a:cubicBezTo>
                <a:close/>
              </a:path>
            </a:pathLst>
          </a:custGeom>
        </p:spPr>
      </p:pic>
      <p:grpSp>
        <p:nvGrpSpPr>
          <p:cNvPr id="26" name="Bottom Right">
            <a:extLst>
              <a:ext uri="{FF2B5EF4-FFF2-40B4-BE49-F238E27FC236}">
                <a16:creationId xmlns:a16="http://schemas.microsoft.com/office/drawing/2014/main" id="{4C476EAB-383B-48F9-B661-B049EB50AE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80400" y="3276601"/>
            <a:ext cx="4211600" cy="3581399"/>
            <a:chOff x="7980400" y="3276601"/>
            <a:chExt cx="4211600" cy="3581399"/>
          </a:xfrm>
        </p:grpSpPr>
        <p:sp>
          <p:nvSpPr>
            <p:cNvPr id="27" name="Freeform: Shape 26">
              <a:extLst>
                <a:ext uri="{FF2B5EF4-FFF2-40B4-BE49-F238E27FC236}">
                  <a16:creationId xmlns:a16="http://schemas.microsoft.com/office/drawing/2014/main" id="{3045FFB7-76A2-4C6F-A15F-23BF1597CB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439256" y="6178637"/>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lumMod val="65000"/>
                    <a:lumOff val="35000"/>
                  </a:schemeClr>
                </a:solidFill>
                <a:latin typeface="AvenirNext LT Pro Medium" panose="020B0504020202020204" pitchFamily="34" charset="0"/>
              </a:endParaRPr>
            </a:p>
          </p:txBody>
        </p:sp>
        <p:grpSp>
          <p:nvGrpSpPr>
            <p:cNvPr id="28" name="Graphic 157">
              <a:extLst>
                <a:ext uri="{FF2B5EF4-FFF2-40B4-BE49-F238E27FC236}">
                  <a16:creationId xmlns:a16="http://schemas.microsoft.com/office/drawing/2014/main" id="{F4E5EB5B-D417-4B20-9CBE-F3DCCA5F3D0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8"/>
              <a:chOff x="4114800" y="1423987"/>
              <a:chExt cx="3961542" cy="4007547"/>
            </a:xfrm>
            <a:noFill/>
          </p:grpSpPr>
          <p:sp>
            <p:nvSpPr>
              <p:cNvPr id="30" name="Freeform: Shape 29">
                <a:extLst>
                  <a:ext uri="{FF2B5EF4-FFF2-40B4-BE49-F238E27FC236}">
                    <a16:creationId xmlns:a16="http://schemas.microsoft.com/office/drawing/2014/main" id="{56643958-DAAD-4611-BCC7-9BDB5917C2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p>
                <a:endParaRPr lang="en-US"/>
              </a:p>
            </p:txBody>
          </p:sp>
          <p:sp>
            <p:nvSpPr>
              <p:cNvPr id="31" name="Freeform: Shape 30">
                <a:extLst>
                  <a:ext uri="{FF2B5EF4-FFF2-40B4-BE49-F238E27FC236}">
                    <a16:creationId xmlns:a16="http://schemas.microsoft.com/office/drawing/2014/main" id="{263D00C7-B9D3-4681-8C55-F137CBD364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p>
                <a:endParaRPr lang="en-US"/>
              </a:p>
            </p:txBody>
          </p:sp>
          <p:sp>
            <p:nvSpPr>
              <p:cNvPr id="32" name="Freeform: Shape 31">
                <a:extLst>
                  <a:ext uri="{FF2B5EF4-FFF2-40B4-BE49-F238E27FC236}">
                    <a16:creationId xmlns:a16="http://schemas.microsoft.com/office/drawing/2014/main" id="{0539B678-9BB9-4639-B9A4-4511639BB4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endParaRPr lang="en-US"/>
              </a:p>
            </p:txBody>
          </p:sp>
          <p:sp>
            <p:nvSpPr>
              <p:cNvPr id="33" name="Freeform: Shape 32">
                <a:extLst>
                  <a:ext uri="{FF2B5EF4-FFF2-40B4-BE49-F238E27FC236}">
                    <a16:creationId xmlns:a16="http://schemas.microsoft.com/office/drawing/2014/main" id="{C14F8CDF-D0D2-43AD-A7AB-0871C24A6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endParaRPr lang="en-US"/>
              </a:p>
            </p:txBody>
          </p:sp>
          <p:sp>
            <p:nvSpPr>
              <p:cNvPr id="34" name="Freeform: Shape 33">
                <a:extLst>
                  <a:ext uri="{FF2B5EF4-FFF2-40B4-BE49-F238E27FC236}">
                    <a16:creationId xmlns:a16="http://schemas.microsoft.com/office/drawing/2014/main" id="{25D54C27-D98D-4E8C-87BD-E0ECAB3BAE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p>
                <a:endParaRPr lang="en-US"/>
              </a:p>
            </p:txBody>
          </p:sp>
          <p:sp>
            <p:nvSpPr>
              <p:cNvPr id="35" name="Freeform: Shape 34">
                <a:extLst>
                  <a:ext uri="{FF2B5EF4-FFF2-40B4-BE49-F238E27FC236}">
                    <a16:creationId xmlns:a16="http://schemas.microsoft.com/office/drawing/2014/main" id="{CA10EDED-B646-4197-BF0C-C4A83018BA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p>
                <a:endParaRPr lang="en-US"/>
              </a:p>
            </p:txBody>
          </p:sp>
          <p:sp>
            <p:nvSpPr>
              <p:cNvPr id="36" name="Freeform: Shape 35">
                <a:extLst>
                  <a:ext uri="{FF2B5EF4-FFF2-40B4-BE49-F238E27FC236}">
                    <a16:creationId xmlns:a16="http://schemas.microsoft.com/office/drawing/2014/main" id="{B9B3D029-DC96-4655-89E2-D9387B3D56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p>
                <a:endParaRPr lang="en-US"/>
              </a:p>
            </p:txBody>
          </p:sp>
        </p:grpSp>
        <p:sp>
          <p:nvSpPr>
            <p:cNvPr id="29" name="Freeform: Shape 28">
              <a:extLst>
                <a:ext uri="{FF2B5EF4-FFF2-40B4-BE49-F238E27FC236}">
                  <a16:creationId xmlns:a16="http://schemas.microsoft.com/office/drawing/2014/main" id="{EF12D98D-E6A5-437D-830E-C5C0E7ACE1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7685933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43" name="Rectangle 42">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grpSp>
        <p:nvGrpSpPr>
          <p:cNvPr id="45" name="Top Left">
            <a:extLst>
              <a:ext uri="{FF2B5EF4-FFF2-40B4-BE49-F238E27FC236}">
                <a16:creationId xmlns:a16="http://schemas.microsoft.com/office/drawing/2014/main" id="{9C6A6A21-4C17-4D70-902F-42976393490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3086"/>
            <a:ext cx="2198951" cy="3349518"/>
            <a:chOff x="10849" y="-3086"/>
            <a:chExt cx="2198951" cy="3349518"/>
          </a:xfrm>
        </p:grpSpPr>
        <p:sp>
          <p:nvSpPr>
            <p:cNvPr id="46" name="Freeform: Shape 45">
              <a:extLst>
                <a:ext uri="{FF2B5EF4-FFF2-40B4-BE49-F238E27FC236}">
                  <a16:creationId xmlns:a16="http://schemas.microsoft.com/office/drawing/2014/main" id="{9680322C-01BD-4DDE-8667-A1C82E3414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lumMod val="65000"/>
                    <a:lumOff val="35000"/>
                  </a:schemeClr>
                </a:solidFill>
                <a:latin typeface="AvenirNext LT Pro Medium" panose="020B0504020202020204" pitchFamily="34" charset="0"/>
              </a:endParaRPr>
            </a:p>
          </p:txBody>
        </p:sp>
        <p:sp>
          <p:nvSpPr>
            <p:cNvPr id="47" name="Freeform: Shape 46">
              <a:extLst>
                <a:ext uri="{FF2B5EF4-FFF2-40B4-BE49-F238E27FC236}">
                  <a16:creationId xmlns:a16="http://schemas.microsoft.com/office/drawing/2014/main" id="{00CD4D67-14DF-4C2D-B42C-0532C55AC9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p>
              <a:endParaRPr lang="en-US"/>
            </a:p>
          </p:txBody>
        </p:sp>
        <p:sp>
          <p:nvSpPr>
            <p:cNvPr id="48" name="Freeform: Shape 47">
              <a:extLst>
                <a:ext uri="{FF2B5EF4-FFF2-40B4-BE49-F238E27FC236}">
                  <a16:creationId xmlns:a16="http://schemas.microsoft.com/office/drawing/2014/main" id="{4A40E032-134E-4905-9B38-5C5D53B86A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p>
              <a:endParaRPr lang="en-US"/>
            </a:p>
          </p:txBody>
        </p:sp>
        <p:sp>
          <p:nvSpPr>
            <p:cNvPr id="49" name="Freeform: Shape 48">
              <a:extLst>
                <a:ext uri="{FF2B5EF4-FFF2-40B4-BE49-F238E27FC236}">
                  <a16:creationId xmlns:a16="http://schemas.microsoft.com/office/drawing/2014/main" id="{25DAE0B8-3872-45CE-8EF9-412CDEC3C4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p>
              <a:endParaRPr lang="en-US"/>
            </a:p>
          </p:txBody>
        </p:sp>
        <p:sp>
          <p:nvSpPr>
            <p:cNvPr id="50" name="Freeform: Shape 49">
              <a:extLst>
                <a:ext uri="{FF2B5EF4-FFF2-40B4-BE49-F238E27FC236}">
                  <a16:creationId xmlns:a16="http://schemas.microsoft.com/office/drawing/2014/main" id="{33FDCF74-E06B-4837-A10F-033EE637D6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p>
              <a:endParaRPr lang="en-US"/>
            </a:p>
          </p:txBody>
        </p:sp>
        <p:sp>
          <p:nvSpPr>
            <p:cNvPr id="51" name="Freeform: Shape 50">
              <a:extLst>
                <a:ext uri="{FF2B5EF4-FFF2-40B4-BE49-F238E27FC236}">
                  <a16:creationId xmlns:a16="http://schemas.microsoft.com/office/drawing/2014/main" id="{74BADACF-06C7-4B5D-A714-089786B51E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p>
              <a:endParaRPr lang="en-US"/>
            </a:p>
          </p:txBody>
        </p:sp>
        <p:sp>
          <p:nvSpPr>
            <p:cNvPr id="52" name="Freeform: Shape 51">
              <a:extLst>
                <a:ext uri="{FF2B5EF4-FFF2-40B4-BE49-F238E27FC236}">
                  <a16:creationId xmlns:a16="http://schemas.microsoft.com/office/drawing/2014/main" id="{52BFF042-59B9-4F74-8514-96C43FB8B5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p>
              <a:endParaRPr lang="en-US"/>
            </a:p>
          </p:txBody>
        </p:sp>
        <p:sp>
          <p:nvSpPr>
            <p:cNvPr id="53" name="Freeform: Shape 52">
              <a:extLst>
                <a:ext uri="{FF2B5EF4-FFF2-40B4-BE49-F238E27FC236}">
                  <a16:creationId xmlns:a16="http://schemas.microsoft.com/office/drawing/2014/main" id="{370FECA2-981E-4045-81E5-F5F6C72DE6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p>
              <a:endParaRPr lang="en-US"/>
            </a:p>
          </p:txBody>
        </p:sp>
      </p:grpSp>
      <p:sp>
        <p:nvSpPr>
          <p:cNvPr id="2" name="Title 1">
            <a:extLst>
              <a:ext uri="{FF2B5EF4-FFF2-40B4-BE49-F238E27FC236}">
                <a16:creationId xmlns:a16="http://schemas.microsoft.com/office/drawing/2014/main" id="{90B8BEE7-F15D-472D-B0ED-3F43D1947812}"/>
              </a:ext>
            </a:extLst>
          </p:cNvPr>
          <p:cNvSpPr>
            <a:spLocks noGrp="1"/>
          </p:cNvSpPr>
          <p:nvPr>
            <p:ph type="title"/>
          </p:nvPr>
        </p:nvSpPr>
        <p:spPr>
          <a:xfrm>
            <a:off x="624000" y="170883"/>
            <a:ext cx="5605358" cy="1664573"/>
          </a:xfrm>
        </p:spPr>
        <p:txBody>
          <a:bodyPr>
            <a:normAutofit/>
          </a:bodyPr>
          <a:lstStyle/>
          <a:p>
            <a:r>
              <a:rPr lang="en-US">
                <a:latin typeface="Univers Extra Black" panose="020B0904020203040203" pitchFamily="34" charset="0"/>
              </a:rPr>
              <a:t>PRAY</a:t>
            </a:r>
          </a:p>
        </p:txBody>
      </p:sp>
      <p:sp>
        <p:nvSpPr>
          <p:cNvPr id="9" name="Content Placeholder 8">
            <a:extLst>
              <a:ext uri="{FF2B5EF4-FFF2-40B4-BE49-F238E27FC236}">
                <a16:creationId xmlns:a16="http://schemas.microsoft.com/office/drawing/2014/main" id="{17E39133-1B5F-259B-B712-E1FBB0CC7C3C}"/>
              </a:ext>
            </a:extLst>
          </p:cNvPr>
          <p:cNvSpPr>
            <a:spLocks noGrp="1"/>
          </p:cNvSpPr>
          <p:nvPr>
            <p:ph idx="1"/>
          </p:nvPr>
        </p:nvSpPr>
        <p:spPr>
          <a:xfrm>
            <a:off x="627048" y="1371600"/>
            <a:ext cx="6341269" cy="5501578"/>
          </a:xfrm>
        </p:spPr>
        <p:txBody>
          <a:bodyPr>
            <a:normAutofit fontScale="92500" lnSpcReduction="20000"/>
          </a:bodyPr>
          <a:lstStyle/>
          <a:p>
            <a:pPr>
              <a:lnSpc>
                <a:spcPct val="100000"/>
              </a:lnSpc>
            </a:pPr>
            <a:r>
              <a:rPr lang="en-US" sz="2400">
                <a:solidFill>
                  <a:schemeClr val="tx2">
                    <a:lumMod val="90000"/>
                    <a:lumOff val="10000"/>
                  </a:schemeClr>
                </a:solidFill>
                <a:latin typeface="Garamond" panose="02020404030301010803" pitchFamily="18" charset="0"/>
              </a:rPr>
              <a:t>Sustainability and environmental champions within Marquette Mission &amp; Ministry Office </a:t>
            </a:r>
          </a:p>
          <a:p>
            <a:pPr lvl="1">
              <a:lnSpc>
                <a:spcPct val="100000"/>
              </a:lnSpc>
            </a:pPr>
            <a:r>
              <a:rPr lang="en-US">
                <a:solidFill>
                  <a:schemeClr val="tx2">
                    <a:lumMod val="90000"/>
                    <a:lumOff val="10000"/>
                  </a:schemeClr>
                </a:solidFill>
                <a:latin typeface="Garamond" panose="02020404030301010803" pitchFamily="18" charset="0"/>
              </a:rPr>
              <a:t>Mission Conversation: Exploring Integral Ecology </a:t>
            </a:r>
          </a:p>
          <a:p>
            <a:pPr lvl="1">
              <a:lnSpc>
                <a:spcPct val="100000"/>
              </a:lnSpc>
            </a:pPr>
            <a:r>
              <a:rPr lang="en-US">
                <a:solidFill>
                  <a:schemeClr val="tx2">
                    <a:lumMod val="90000"/>
                    <a:lumOff val="10000"/>
                  </a:schemeClr>
                </a:solidFill>
                <a:latin typeface="Garamond" panose="02020404030301010803" pitchFamily="18" charset="0"/>
              </a:rPr>
              <a:t>In the past: Tree blessings, Feast of Assisi Day celebration </a:t>
            </a:r>
          </a:p>
          <a:p>
            <a:pPr marL="457200" lvl="1" indent="0">
              <a:lnSpc>
                <a:spcPct val="100000"/>
              </a:lnSpc>
              <a:buNone/>
            </a:pPr>
            <a:endParaRPr lang="en-US">
              <a:solidFill>
                <a:schemeClr val="tx2">
                  <a:lumMod val="90000"/>
                  <a:lumOff val="10000"/>
                </a:schemeClr>
              </a:solidFill>
              <a:latin typeface="Garamond" panose="02020404030301010803" pitchFamily="18" charset="0"/>
            </a:endParaRPr>
          </a:p>
          <a:p>
            <a:pPr>
              <a:lnSpc>
                <a:spcPct val="100000"/>
              </a:lnSpc>
            </a:pPr>
            <a:r>
              <a:rPr lang="en-US" sz="2400" b="1">
                <a:solidFill>
                  <a:schemeClr val="tx2">
                    <a:lumMod val="90000"/>
                    <a:lumOff val="10000"/>
                  </a:schemeClr>
                </a:solidFill>
                <a:latin typeface="Garamond" panose="02020404030301010803" pitchFamily="18" charset="0"/>
              </a:rPr>
              <a:t>Opportunities</a:t>
            </a:r>
          </a:p>
          <a:p>
            <a:pPr lvl="1">
              <a:lnSpc>
                <a:spcPct val="100000"/>
              </a:lnSpc>
            </a:pPr>
            <a:r>
              <a:rPr lang="en-US">
                <a:solidFill>
                  <a:schemeClr val="tx2">
                    <a:lumMod val="90000"/>
                    <a:lumOff val="10000"/>
                  </a:schemeClr>
                </a:solidFill>
                <a:latin typeface="Garamond" panose="02020404030301010803" pitchFamily="18" charset="0"/>
              </a:rPr>
              <a:t>Integration and understanding of UN 17 Sustainable Development goals and how they relate to our morals and value</a:t>
            </a:r>
            <a:r>
              <a:rPr lang="en-US">
                <a:solidFill>
                  <a:schemeClr val="tx2">
                    <a:lumMod val="90000"/>
                    <a:lumOff val="10000"/>
                  </a:schemeClr>
                </a:solidFill>
                <a:latin typeface="Garamond" panose="02020404030301010803" pitchFamily="18" charset="0"/>
                <a:sym typeface="Wingdings" panose="05000000000000000000" pitchFamily="2" charset="2"/>
              </a:rPr>
              <a:t> how they are related to faith</a:t>
            </a:r>
          </a:p>
          <a:p>
            <a:pPr lvl="2">
              <a:lnSpc>
                <a:spcPct val="100000"/>
              </a:lnSpc>
            </a:pPr>
            <a:r>
              <a:rPr lang="en-US" sz="2400">
                <a:solidFill>
                  <a:schemeClr val="tx2">
                    <a:lumMod val="90000"/>
                    <a:lumOff val="10000"/>
                  </a:schemeClr>
                </a:solidFill>
                <a:latin typeface="Garamond" panose="02020404030301010803" pitchFamily="18" charset="0"/>
                <a:sym typeface="Wingdings" panose="05000000000000000000" pitchFamily="2" charset="2"/>
              </a:rPr>
              <a:t>No poverty, zero hunger, reduced inequalities; peace, justice and strong institutions </a:t>
            </a:r>
            <a:endParaRPr lang="en-US" sz="2400">
              <a:solidFill>
                <a:schemeClr val="tx2">
                  <a:lumMod val="90000"/>
                  <a:lumOff val="10000"/>
                </a:schemeClr>
              </a:solidFill>
              <a:latin typeface="Garamond" panose="02020404030301010803" pitchFamily="18" charset="0"/>
            </a:endParaRPr>
          </a:p>
          <a:p>
            <a:pPr>
              <a:lnSpc>
                <a:spcPct val="100000"/>
              </a:lnSpc>
            </a:pPr>
            <a:endParaRPr lang="en-US" sz="2400">
              <a:solidFill>
                <a:schemeClr val="tx2">
                  <a:lumMod val="90000"/>
                  <a:lumOff val="10000"/>
                </a:schemeClr>
              </a:solidFill>
              <a:latin typeface="Garamond" panose="02020404030301010803" pitchFamily="18" charset="0"/>
            </a:endParaRPr>
          </a:p>
          <a:p>
            <a:pPr>
              <a:lnSpc>
                <a:spcPct val="100000"/>
              </a:lnSpc>
            </a:pPr>
            <a:r>
              <a:rPr lang="en-US" sz="2400" b="1">
                <a:solidFill>
                  <a:schemeClr val="tx2">
                    <a:lumMod val="90000"/>
                    <a:lumOff val="10000"/>
                  </a:schemeClr>
                </a:solidFill>
                <a:latin typeface="Garamond" panose="02020404030301010803" pitchFamily="18" charset="0"/>
              </a:rPr>
              <a:t>Resources for Prayer </a:t>
            </a:r>
          </a:p>
          <a:p>
            <a:pPr lvl="1">
              <a:lnSpc>
                <a:spcPct val="100000"/>
              </a:lnSpc>
            </a:pPr>
            <a:r>
              <a:rPr lang="en-US">
                <a:solidFill>
                  <a:schemeClr val="tx2">
                    <a:lumMod val="90000"/>
                    <a:lumOff val="10000"/>
                  </a:schemeClr>
                </a:solidFill>
                <a:latin typeface="Garamond" panose="02020404030301010803" pitchFamily="18" charset="0"/>
              </a:rPr>
              <a:t>Catholic Climate Covenant </a:t>
            </a:r>
          </a:p>
          <a:p>
            <a:pPr lvl="1">
              <a:lnSpc>
                <a:spcPct val="100000"/>
              </a:lnSpc>
            </a:pPr>
            <a:r>
              <a:rPr lang="en-US">
                <a:solidFill>
                  <a:schemeClr val="tx2">
                    <a:lumMod val="90000"/>
                    <a:lumOff val="10000"/>
                  </a:schemeClr>
                </a:solidFill>
                <a:latin typeface="Garamond" panose="02020404030301010803" pitchFamily="18" charset="0"/>
              </a:rPr>
              <a:t>The Jesuits: The Society of Jesus </a:t>
            </a:r>
          </a:p>
          <a:p>
            <a:pPr marL="457200" lvl="1" indent="0">
              <a:lnSpc>
                <a:spcPct val="100000"/>
              </a:lnSpc>
              <a:buNone/>
            </a:pPr>
            <a:endParaRPr lang="en-US" sz="1100">
              <a:latin typeface="Garamond" panose="02020404030301010803" pitchFamily="18" charset="0"/>
            </a:endParaRPr>
          </a:p>
          <a:p>
            <a:pPr lvl="1">
              <a:lnSpc>
                <a:spcPct val="100000"/>
              </a:lnSpc>
            </a:pPr>
            <a:endParaRPr lang="en-US" sz="1100">
              <a:latin typeface="Garamond" panose="02020404030301010803" pitchFamily="18" charset="0"/>
            </a:endParaRPr>
          </a:p>
        </p:txBody>
      </p:sp>
      <p:pic>
        <p:nvPicPr>
          <p:cNvPr id="4" name="Picture 3" descr="A statue of a person&#10;&#10;Description automatically generated with medium confidence">
            <a:extLst>
              <a:ext uri="{FF2B5EF4-FFF2-40B4-BE49-F238E27FC236}">
                <a16:creationId xmlns:a16="http://schemas.microsoft.com/office/drawing/2014/main" id="{0FC7ABD0-5DCE-4B78-A256-21955812F94A}"/>
              </a:ext>
            </a:extLst>
          </p:cNvPr>
          <p:cNvPicPr>
            <a:picLocks noChangeAspect="1"/>
          </p:cNvPicPr>
          <p:nvPr/>
        </p:nvPicPr>
        <p:blipFill rotWithShape="1">
          <a:blip r:embed="rId2">
            <a:extLst>
              <a:ext uri="{28A0092B-C50C-407E-A947-70E740481C1C}">
                <a14:useLocalDpi xmlns:a14="http://schemas.microsoft.com/office/drawing/2010/main" val="0"/>
              </a:ext>
            </a:extLst>
          </a:blip>
          <a:srcRect l="707" r="11127"/>
          <a:stretch/>
        </p:blipFill>
        <p:spPr>
          <a:xfrm>
            <a:off x="7188594" y="10"/>
            <a:ext cx="5003406" cy="6857990"/>
          </a:xfrm>
          <a:prstGeom prst="rect">
            <a:avLst/>
          </a:prstGeom>
        </p:spPr>
      </p:pic>
      <p:grpSp>
        <p:nvGrpSpPr>
          <p:cNvPr id="55" name="Bottom Right">
            <a:extLst>
              <a:ext uri="{FF2B5EF4-FFF2-40B4-BE49-F238E27FC236}">
                <a16:creationId xmlns:a16="http://schemas.microsoft.com/office/drawing/2014/main" id="{741948F9-C525-410D-9F0C-63EA1E0F393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80400" y="3276601"/>
            <a:ext cx="4211600" cy="3581399"/>
            <a:chOff x="7980400" y="3276601"/>
            <a:chExt cx="4211600" cy="3581399"/>
          </a:xfrm>
        </p:grpSpPr>
        <p:grpSp>
          <p:nvGrpSpPr>
            <p:cNvPr id="56" name="Graphic 157">
              <a:extLst>
                <a:ext uri="{FF2B5EF4-FFF2-40B4-BE49-F238E27FC236}">
                  <a16:creationId xmlns:a16="http://schemas.microsoft.com/office/drawing/2014/main" id="{59C11362-4204-47B3-85DC-7A22A1E30387}"/>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8"/>
              <a:chOff x="4114800" y="1423987"/>
              <a:chExt cx="3961542" cy="4007547"/>
            </a:xfrm>
            <a:noFill/>
          </p:grpSpPr>
          <p:sp>
            <p:nvSpPr>
              <p:cNvPr id="58" name="Freeform: Shape 57">
                <a:extLst>
                  <a:ext uri="{FF2B5EF4-FFF2-40B4-BE49-F238E27FC236}">
                    <a16:creationId xmlns:a16="http://schemas.microsoft.com/office/drawing/2014/main" id="{DFD42FE5-B58A-4613-8A3B-D0120D21B6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p>
                <a:endParaRPr lang="en-US"/>
              </a:p>
            </p:txBody>
          </p:sp>
          <p:sp>
            <p:nvSpPr>
              <p:cNvPr id="59" name="Freeform: Shape 58">
                <a:extLst>
                  <a:ext uri="{FF2B5EF4-FFF2-40B4-BE49-F238E27FC236}">
                    <a16:creationId xmlns:a16="http://schemas.microsoft.com/office/drawing/2014/main" id="{5A861743-3DF1-47A2-8CFF-99A470A9DC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p>
                <a:endParaRPr lang="en-US"/>
              </a:p>
            </p:txBody>
          </p:sp>
          <p:sp>
            <p:nvSpPr>
              <p:cNvPr id="60" name="Freeform: Shape 59">
                <a:extLst>
                  <a:ext uri="{FF2B5EF4-FFF2-40B4-BE49-F238E27FC236}">
                    <a16:creationId xmlns:a16="http://schemas.microsoft.com/office/drawing/2014/main" id="{9F3A9B8B-EB41-4F45-8831-A7B5D41E05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endParaRPr lang="en-US"/>
              </a:p>
            </p:txBody>
          </p:sp>
          <p:sp>
            <p:nvSpPr>
              <p:cNvPr id="61" name="Freeform: Shape 60">
                <a:extLst>
                  <a:ext uri="{FF2B5EF4-FFF2-40B4-BE49-F238E27FC236}">
                    <a16:creationId xmlns:a16="http://schemas.microsoft.com/office/drawing/2014/main" id="{D659F99D-ACED-471C-8BAC-73C596DDAB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endParaRPr lang="en-US"/>
              </a:p>
            </p:txBody>
          </p:sp>
          <p:sp>
            <p:nvSpPr>
              <p:cNvPr id="62" name="Freeform: Shape 61">
                <a:extLst>
                  <a:ext uri="{FF2B5EF4-FFF2-40B4-BE49-F238E27FC236}">
                    <a16:creationId xmlns:a16="http://schemas.microsoft.com/office/drawing/2014/main" id="{AC603F71-A3F3-49F0-A292-573F37EB67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p>
                <a:endParaRPr lang="en-US"/>
              </a:p>
            </p:txBody>
          </p:sp>
          <p:sp>
            <p:nvSpPr>
              <p:cNvPr id="63" name="Freeform: Shape 62">
                <a:extLst>
                  <a:ext uri="{FF2B5EF4-FFF2-40B4-BE49-F238E27FC236}">
                    <a16:creationId xmlns:a16="http://schemas.microsoft.com/office/drawing/2014/main" id="{FB6F9021-2B6B-4252-AC9D-30C1A2C98D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p>
                <a:endParaRPr lang="en-US"/>
              </a:p>
            </p:txBody>
          </p:sp>
          <p:sp>
            <p:nvSpPr>
              <p:cNvPr id="64" name="Freeform: Shape 63">
                <a:extLst>
                  <a:ext uri="{FF2B5EF4-FFF2-40B4-BE49-F238E27FC236}">
                    <a16:creationId xmlns:a16="http://schemas.microsoft.com/office/drawing/2014/main" id="{7875012E-B86B-411F-B93B-A69ED6D20B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p>
                <a:endParaRPr lang="en-US"/>
              </a:p>
            </p:txBody>
          </p:sp>
        </p:grpSp>
        <p:sp>
          <p:nvSpPr>
            <p:cNvPr id="57" name="Freeform: Shape 56">
              <a:extLst>
                <a:ext uri="{FF2B5EF4-FFF2-40B4-BE49-F238E27FC236}">
                  <a16:creationId xmlns:a16="http://schemas.microsoft.com/office/drawing/2014/main" id="{FFB9C5D7-2BF3-4748-9582-FF22361FA5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2938759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43" name="Rectangle 42">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grpSp>
        <p:nvGrpSpPr>
          <p:cNvPr id="45" name="Top left">
            <a:extLst>
              <a:ext uri="{FF2B5EF4-FFF2-40B4-BE49-F238E27FC236}">
                <a16:creationId xmlns:a16="http://schemas.microsoft.com/office/drawing/2014/main" id="{34B438D8-EF7C-445C-8B7F-953BEB1BC13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3086"/>
            <a:ext cx="2198951" cy="3349518"/>
            <a:chOff x="10849" y="-3086"/>
            <a:chExt cx="2198951" cy="3349518"/>
          </a:xfrm>
        </p:grpSpPr>
        <p:sp>
          <p:nvSpPr>
            <p:cNvPr id="46" name="Freeform: Shape 45">
              <a:extLst>
                <a:ext uri="{FF2B5EF4-FFF2-40B4-BE49-F238E27FC236}">
                  <a16:creationId xmlns:a16="http://schemas.microsoft.com/office/drawing/2014/main" id="{9FE087E2-E4B7-42FA-A441-7EDEE41B00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lumMod val="65000"/>
                    <a:lumOff val="35000"/>
                  </a:schemeClr>
                </a:solidFill>
                <a:latin typeface="AvenirNext LT Pro Medium" panose="020B0504020202020204" pitchFamily="34" charset="0"/>
              </a:endParaRPr>
            </a:p>
          </p:txBody>
        </p:sp>
        <p:sp>
          <p:nvSpPr>
            <p:cNvPr id="47" name="Freeform: Shape 46">
              <a:extLst>
                <a:ext uri="{FF2B5EF4-FFF2-40B4-BE49-F238E27FC236}">
                  <a16:creationId xmlns:a16="http://schemas.microsoft.com/office/drawing/2014/main" id="{A61B2EF2-665F-429A-9CFB-08C14FAC99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p>
              <a:endParaRPr lang="en-US"/>
            </a:p>
          </p:txBody>
        </p:sp>
        <p:sp>
          <p:nvSpPr>
            <p:cNvPr id="48" name="Freeform: Shape 47">
              <a:extLst>
                <a:ext uri="{FF2B5EF4-FFF2-40B4-BE49-F238E27FC236}">
                  <a16:creationId xmlns:a16="http://schemas.microsoft.com/office/drawing/2014/main" id="{0B0B1C71-6C49-4F64-8859-9CC59D7D98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p>
              <a:endParaRPr lang="en-US"/>
            </a:p>
          </p:txBody>
        </p:sp>
        <p:sp>
          <p:nvSpPr>
            <p:cNvPr id="49" name="Freeform: Shape 48">
              <a:extLst>
                <a:ext uri="{FF2B5EF4-FFF2-40B4-BE49-F238E27FC236}">
                  <a16:creationId xmlns:a16="http://schemas.microsoft.com/office/drawing/2014/main" id="{66BBF9FA-27D4-45DF-8D9C-623EA4106A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p>
              <a:endParaRPr lang="en-US"/>
            </a:p>
          </p:txBody>
        </p:sp>
        <p:sp>
          <p:nvSpPr>
            <p:cNvPr id="50" name="Freeform: Shape 49">
              <a:extLst>
                <a:ext uri="{FF2B5EF4-FFF2-40B4-BE49-F238E27FC236}">
                  <a16:creationId xmlns:a16="http://schemas.microsoft.com/office/drawing/2014/main" id="{0F2F0D01-71CB-4693-A192-5BA045A5C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p>
              <a:endParaRPr lang="en-US"/>
            </a:p>
          </p:txBody>
        </p:sp>
        <p:sp>
          <p:nvSpPr>
            <p:cNvPr id="51" name="Freeform: Shape 50">
              <a:extLst>
                <a:ext uri="{FF2B5EF4-FFF2-40B4-BE49-F238E27FC236}">
                  <a16:creationId xmlns:a16="http://schemas.microsoft.com/office/drawing/2014/main" id="{E740E1FB-ACD1-41FC-9828-9B5D2CAA77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p>
              <a:endParaRPr lang="en-US"/>
            </a:p>
          </p:txBody>
        </p:sp>
        <p:sp>
          <p:nvSpPr>
            <p:cNvPr id="52" name="Freeform: Shape 51">
              <a:extLst>
                <a:ext uri="{FF2B5EF4-FFF2-40B4-BE49-F238E27FC236}">
                  <a16:creationId xmlns:a16="http://schemas.microsoft.com/office/drawing/2014/main" id="{12BABC85-DC43-42B8-8AAA-9198D7A62D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p>
              <a:endParaRPr lang="en-US"/>
            </a:p>
          </p:txBody>
        </p:sp>
        <p:sp>
          <p:nvSpPr>
            <p:cNvPr id="53" name="Freeform: Shape 52">
              <a:extLst>
                <a:ext uri="{FF2B5EF4-FFF2-40B4-BE49-F238E27FC236}">
                  <a16:creationId xmlns:a16="http://schemas.microsoft.com/office/drawing/2014/main" id="{F48F9955-240E-4180-81B8-5909B1A913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p>
              <a:endParaRPr lang="en-US"/>
            </a:p>
          </p:txBody>
        </p:sp>
      </p:grpSp>
      <p:sp>
        <p:nvSpPr>
          <p:cNvPr id="2" name="Title 1">
            <a:extLst>
              <a:ext uri="{FF2B5EF4-FFF2-40B4-BE49-F238E27FC236}">
                <a16:creationId xmlns:a16="http://schemas.microsoft.com/office/drawing/2014/main" id="{90B8BEE7-F15D-472D-B0ED-3F43D1947812}"/>
              </a:ext>
            </a:extLst>
          </p:cNvPr>
          <p:cNvSpPr>
            <a:spLocks noGrp="1"/>
          </p:cNvSpPr>
          <p:nvPr>
            <p:ph type="title"/>
          </p:nvPr>
        </p:nvSpPr>
        <p:spPr>
          <a:xfrm>
            <a:off x="1216822" y="720678"/>
            <a:ext cx="3988369" cy="741634"/>
          </a:xfrm>
        </p:spPr>
        <p:txBody>
          <a:bodyPr>
            <a:normAutofit fontScale="90000"/>
          </a:bodyPr>
          <a:lstStyle/>
          <a:p>
            <a:r>
              <a:rPr lang="en-US">
                <a:latin typeface="Univers Extra Black" panose="020B0904020203040203" pitchFamily="34" charset="0"/>
              </a:rPr>
              <a:t>LEARN</a:t>
            </a:r>
          </a:p>
        </p:txBody>
      </p:sp>
      <p:sp>
        <p:nvSpPr>
          <p:cNvPr id="9" name="Content Placeholder 8">
            <a:extLst>
              <a:ext uri="{FF2B5EF4-FFF2-40B4-BE49-F238E27FC236}">
                <a16:creationId xmlns:a16="http://schemas.microsoft.com/office/drawing/2014/main" id="{17E39133-1B5F-259B-B712-E1FBB0CC7C3C}"/>
              </a:ext>
            </a:extLst>
          </p:cNvPr>
          <p:cNvSpPr>
            <a:spLocks noGrp="1"/>
          </p:cNvSpPr>
          <p:nvPr>
            <p:ph idx="1"/>
          </p:nvPr>
        </p:nvSpPr>
        <p:spPr>
          <a:xfrm>
            <a:off x="1185756" y="1462312"/>
            <a:ext cx="3988112" cy="5054521"/>
          </a:xfrm>
        </p:spPr>
        <p:txBody>
          <a:bodyPr>
            <a:normAutofit lnSpcReduction="10000"/>
          </a:bodyPr>
          <a:lstStyle/>
          <a:p>
            <a:r>
              <a:rPr lang="en-US" sz="2400">
                <a:solidFill>
                  <a:schemeClr val="tx2">
                    <a:lumMod val="90000"/>
                    <a:lumOff val="10000"/>
                  </a:schemeClr>
                </a:solidFill>
                <a:latin typeface="Garamond" panose="02020404030301010803" pitchFamily="18" charset="0"/>
              </a:rPr>
              <a:t>30 undergraduate courses that are sustainability-focused or inclusive </a:t>
            </a:r>
          </a:p>
          <a:p>
            <a:r>
              <a:rPr lang="en-US" sz="2400">
                <a:solidFill>
                  <a:schemeClr val="tx2">
                    <a:lumMod val="90000"/>
                    <a:lumOff val="10000"/>
                  </a:schemeClr>
                </a:solidFill>
                <a:latin typeface="Garamond" panose="02020404030301010803" pitchFamily="18" charset="0"/>
              </a:rPr>
              <a:t>10 graduate courses that are sustainability-focused or inclusive</a:t>
            </a:r>
          </a:p>
          <a:p>
            <a:r>
              <a:rPr lang="en-US" sz="2400">
                <a:solidFill>
                  <a:schemeClr val="tx2">
                    <a:lumMod val="90000"/>
                    <a:lumOff val="10000"/>
                  </a:schemeClr>
                </a:solidFill>
                <a:latin typeface="Garamond" panose="02020404030301010803" pitchFamily="18" charset="0"/>
              </a:rPr>
              <a:t>14/46 departments that offer sustainability-focused or inclusive course </a:t>
            </a:r>
          </a:p>
          <a:p>
            <a:r>
              <a:rPr lang="en-US" sz="2400">
                <a:solidFill>
                  <a:schemeClr val="tx2">
                    <a:lumMod val="90000"/>
                    <a:lumOff val="10000"/>
                  </a:schemeClr>
                </a:solidFill>
                <a:latin typeface="Garamond" panose="02020404030301010803" pitchFamily="18" charset="0"/>
              </a:rPr>
              <a:t>Abundant faculty-led research projects and integrating sustainability into curriculum</a:t>
            </a:r>
          </a:p>
        </p:txBody>
      </p:sp>
      <p:pic>
        <p:nvPicPr>
          <p:cNvPr id="4" name="Picture 3" descr="A group of people standing on a beach&#10;&#10;Description automatically generated with low confidence">
            <a:extLst>
              <a:ext uri="{FF2B5EF4-FFF2-40B4-BE49-F238E27FC236}">
                <a16:creationId xmlns:a16="http://schemas.microsoft.com/office/drawing/2014/main" id="{41338244-CD4D-49CC-981E-13A502322A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2903" y="1462312"/>
            <a:ext cx="6387190" cy="3928121"/>
          </a:xfrm>
          <a:prstGeom prst="rect">
            <a:avLst/>
          </a:prstGeom>
        </p:spPr>
      </p:pic>
      <p:grpSp>
        <p:nvGrpSpPr>
          <p:cNvPr id="55" name="Bottom Right">
            <a:extLst>
              <a:ext uri="{FF2B5EF4-FFF2-40B4-BE49-F238E27FC236}">
                <a16:creationId xmlns:a16="http://schemas.microsoft.com/office/drawing/2014/main" id="{284021E3-6F46-410C-BF43-B2DED736558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80400" y="3276601"/>
            <a:ext cx="4211600" cy="3581399"/>
            <a:chOff x="7980400" y="3276601"/>
            <a:chExt cx="4211600" cy="3581399"/>
          </a:xfrm>
        </p:grpSpPr>
        <p:sp>
          <p:nvSpPr>
            <p:cNvPr id="56" name="Freeform: Shape 55">
              <a:extLst>
                <a:ext uri="{FF2B5EF4-FFF2-40B4-BE49-F238E27FC236}">
                  <a16:creationId xmlns:a16="http://schemas.microsoft.com/office/drawing/2014/main" id="{A48AF179-3265-4A10-A62C-92B7E186C3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439256" y="6178637"/>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lumMod val="65000"/>
                    <a:lumOff val="35000"/>
                  </a:schemeClr>
                </a:solidFill>
                <a:latin typeface="AvenirNext LT Pro Medium" panose="020B0504020202020204" pitchFamily="34" charset="0"/>
              </a:endParaRPr>
            </a:p>
          </p:txBody>
        </p:sp>
        <p:grpSp>
          <p:nvGrpSpPr>
            <p:cNvPr id="57" name="Graphic 157">
              <a:extLst>
                <a:ext uri="{FF2B5EF4-FFF2-40B4-BE49-F238E27FC236}">
                  <a16:creationId xmlns:a16="http://schemas.microsoft.com/office/drawing/2014/main" id="{30DF5C12-B34D-4E70-8FD0-D98069994E4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8"/>
              <a:chOff x="4114800" y="1423987"/>
              <a:chExt cx="3961542" cy="4007547"/>
            </a:xfrm>
            <a:noFill/>
          </p:grpSpPr>
          <p:sp>
            <p:nvSpPr>
              <p:cNvPr id="59" name="Freeform: Shape 58">
                <a:extLst>
                  <a:ext uri="{FF2B5EF4-FFF2-40B4-BE49-F238E27FC236}">
                    <a16:creationId xmlns:a16="http://schemas.microsoft.com/office/drawing/2014/main" id="{9589785B-0300-4D1C-BEFB-DCA5AA0450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p>
                <a:endParaRPr lang="en-US"/>
              </a:p>
            </p:txBody>
          </p:sp>
          <p:sp>
            <p:nvSpPr>
              <p:cNvPr id="60" name="Freeform: Shape 59">
                <a:extLst>
                  <a:ext uri="{FF2B5EF4-FFF2-40B4-BE49-F238E27FC236}">
                    <a16:creationId xmlns:a16="http://schemas.microsoft.com/office/drawing/2014/main" id="{7F41DF3E-3189-428F-B4FE-AACA351306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p>
                <a:endParaRPr lang="en-US"/>
              </a:p>
            </p:txBody>
          </p:sp>
          <p:sp>
            <p:nvSpPr>
              <p:cNvPr id="61" name="Freeform: Shape 60">
                <a:extLst>
                  <a:ext uri="{FF2B5EF4-FFF2-40B4-BE49-F238E27FC236}">
                    <a16:creationId xmlns:a16="http://schemas.microsoft.com/office/drawing/2014/main" id="{7C51D846-61EF-4EB5-BE03-65A572A2EA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endParaRPr lang="en-US"/>
              </a:p>
            </p:txBody>
          </p:sp>
          <p:sp>
            <p:nvSpPr>
              <p:cNvPr id="62" name="Freeform: Shape 61">
                <a:extLst>
                  <a:ext uri="{FF2B5EF4-FFF2-40B4-BE49-F238E27FC236}">
                    <a16:creationId xmlns:a16="http://schemas.microsoft.com/office/drawing/2014/main" id="{C5417C86-AA6B-4AD4-BD75-694E8E073E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endParaRPr lang="en-US"/>
              </a:p>
            </p:txBody>
          </p:sp>
          <p:sp>
            <p:nvSpPr>
              <p:cNvPr id="63" name="Freeform: Shape 62">
                <a:extLst>
                  <a:ext uri="{FF2B5EF4-FFF2-40B4-BE49-F238E27FC236}">
                    <a16:creationId xmlns:a16="http://schemas.microsoft.com/office/drawing/2014/main" id="{51D5067E-85F6-4202-AFB5-41F9C9EA7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p>
                <a:endParaRPr lang="en-US"/>
              </a:p>
            </p:txBody>
          </p:sp>
          <p:sp>
            <p:nvSpPr>
              <p:cNvPr id="64" name="Freeform: Shape 63">
                <a:extLst>
                  <a:ext uri="{FF2B5EF4-FFF2-40B4-BE49-F238E27FC236}">
                    <a16:creationId xmlns:a16="http://schemas.microsoft.com/office/drawing/2014/main" id="{A9598395-257E-4B18-949B-50F109866B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p>
                <a:endParaRPr lang="en-US"/>
              </a:p>
            </p:txBody>
          </p:sp>
          <p:sp>
            <p:nvSpPr>
              <p:cNvPr id="65" name="Freeform: Shape 64">
                <a:extLst>
                  <a:ext uri="{FF2B5EF4-FFF2-40B4-BE49-F238E27FC236}">
                    <a16:creationId xmlns:a16="http://schemas.microsoft.com/office/drawing/2014/main" id="{39DDA522-37EB-48B3-9B62-748F75D368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p>
                <a:endParaRPr lang="en-US"/>
              </a:p>
            </p:txBody>
          </p:sp>
        </p:grpSp>
        <p:sp>
          <p:nvSpPr>
            <p:cNvPr id="58" name="Freeform: Shape 57">
              <a:extLst>
                <a:ext uri="{FF2B5EF4-FFF2-40B4-BE49-F238E27FC236}">
                  <a16:creationId xmlns:a16="http://schemas.microsoft.com/office/drawing/2014/main" id="{B9D8F012-98AD-4320-BA44-DE1CE4E4DF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0" name="Rectangle 3">
            <a:extLst>
              <a:ext uri="{FF2B5EF4-FFF2-40B4-BE49-F238E27FC236}">
                <a16:creationId xmlns:a16="http://schemas.microsoft.com/office/drawing/2014/main" id="{74C58CBA-0CE5-4C8C-BC8E-516FCBC4A7F8}"/>
              </a:ext>
            </a:extLst>
          </p:cNvPr>
          <p:cNvSpPr>
            <a:spLocks noChangeArrowheads="1"/>
          </p:cNvSpPr>
          <p:nvPr/>
        </p:nvSpPr>
        <p:spPr bwMode="auto">
          <a:xfrm>
            <a:off x="7541759" y="2372544"/>
            <a:ext cx="14335556" cy="72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spcBef>
                <a:spcPct val="0"/>
              </a:spcBef>
              <a:spcAft>
                <a:spcPts val="600"/>
              </a:spcAft>
              <a:buClrTx/>
              <a:buSzTx/>
              <a:buFontTx/>
              <a:buNone/>
              <a:tabLst/>
            </a:pPr>
            <a:r>
              <a:rPr kumimoji="0" lang="en-US" altLang="en-US" b="0" i="0" u="none" strike="noStrike" cap="none" normalizeH="0" baseline="0">
                <a:ln>
                  <a:noFill/>
                </a:ln>
                <a:solidFill>
                  <a:schemeClr val="tx1"/>
                </a:solidFill>
                <a:effectLst/>
                <a:latin typeface="Arial" panose="020B0604020202020204" pitchFamily="34" charset="0"/>
              </a:rPr>
              <a:t> </a:t>
            </a:r>
          </a:p>
          <a:p>
            <a:pPr marL="0" marR="0" lvl="0" indent="0" algn="l" defTabSz="914400" rtl="0" eaLnBrk="0" fontAlgn="base" latinLnBrk="0" hangingPunct="0">
              <a:spcBef>
                <a:spcPct val="0"/>
              </a:spcBef>
              <a:spcAft>
                <a:spcPts val="600"/>
              </a:spcAft>
              <a:buClrTx/>
              <a:buSzTx/>
              <a:buFontTx/>
              <a:buNone/>
              <a:tabLst/>
            </a:pPr>
            <a:endParaRPr kumimoji="0" lang="en-US" altLang="en-US"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397668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4" name="Rectangle 13">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grpSp>
        <p:nvGrpSpPr>
          <p:cNvPr id="16" name="Top Left">
            <a:extLst>
              <a:ext uri="{FF2B5EF4-FFF2-40B4-BE49-F238E27FC236}">
                <a16:creationId xmlns:a16="http://schemas.microsoft.com/office/drawing/2014/main" id="{DC655204-C06A-4A55-9BB4-C79C4AF9D6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3086"/>
            <a:ext cx="2198951" cy="3349518"/>
            <a:chOff x="10849" y="-3086"/>
            <a:chExt cx="2198951" cy="3349518"/>
          </a:xfrm>
        </p:grpSpPr>
        <p:sp>
          <p:nvSpPr>
            <p:cNvPr id="17" name="Freeform: Shape 16">
              <a:extLst>
                <a:ext uri="{FF2B5EF4-FFF2-40B4-BE49-F238E27FC236}">
                  <a16:creationId xmlns:a16="http://schemas.microsoft.com/office/drawing/2014/main" id="{F83BC876-5C0C-438A-8928-B1EC2E1E4D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lumMod val="65000"/>
                    <a:lumOff val="35000"/>
                  </a:schemeClr>
                </a:solidFill>
                <a:latin typeface="AvenirNext LT Pro Medium" panose="020B0504020202020204" pitchFamily="34" charset="0"/>
              </a:endParaRPr>
            </a:p>
          </p:txBody>
        </p:sp>
        <p:sp>
          <p:nvSpPr>
            <p:cNvPr id="18" name="Freeform: Shape 17">
              <a:extLst>
                <a:ext uri="{FF2B5EF4-FFF2-40B4-BE49-F238E27FC236}">
                  <a16:creationId xmlns:a16="http://schemas.microsoft.com/office/drawing/2014/main" id="{B9B3EEC1-86B7-4DB1-AB38-E2D7493927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p>
              <a:endParaRPr lang="en-US"/>
            </a:p>
          </p:txBody>
        </p:sp>
        <p:sp>
          <p:nvSpPr>
            <p:cNvPr id="19" name="Freeform: Shape 18">
              <a:extLst>
                <a:ext uri="{FF2B5EF4-FFF2-40B4-BE49-F238E27FC236}">
                  <a16:creationId xmlns:a16="http://schemas.microsoft.com/office/drawing/2014/main" id="{BEB2CD0B-3D3E-4CF3-92F5-7AE77C22C9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p>
              <a:endParaRPr lang="en-US"/>
            </a:p>
          </p:txBody>
        </p:sp>
        <p:sp>
          <p:nvSpPr>
            <p:cNvPr id="20" name="Freeform: Shape 19">
              <a:extLst>
                <a:ext uri="{FF2B5EF4-FFF2-40B4-BE49-F238E27FC236}">
                  <a16:creationId xmlns:a16="http://schemas.microsoft.com/office/drawing/2014/main" id="{01561934-15F2-4620-A65F-28EB73CD7D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p>
              <a:endParaRPr lang="en-US"/>
            </a:p>
          </p:txBody>
        </p:sp>
        <p:sp>
          <p:nvSpPr>
            <p:cNvPr id="21" name="Freeform: Shape 20">
              <a:extLst>
                <a:ext uri="{FF2B5EF4-FFF2-40B4-BE49-F238E27FC236}">
                  <a16:creationId xmlns:a16="http://schemas.microsoft.com/office/drawing/2014/main" id="{DB9278E2-D464-4DE2-B229-D3D02ED2B1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p>
              <a:endParaRPr lang="en-US"/>
            </a:p>
          </p:txBody>
        </p:sp>
        <p:sp>
          <p:nvSpPr>
            <p:cNvPr id="22" name="Freeform: Shape 21">
              <a:extLst>
                <a:ext uri="{FF2B5EF4-FFF2-40B4-BE49-F238E27FC236}">
                  <a16:creationId xmlns:a16="http://schemas.microsoft.com/office/drawing/2014/main" id="{67AA3CE0-412D-4C03-9203-878479E0A1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p>
              <a:endParaRPr lang="en-US"/>
            </a:p>
          </p:txBody>
        </p:sp>
        <p:sp>
          <p:nvSpPr>
            <p:cNvPr id="23" name="Freeform: Shape 22">
              <a:extLst>
                <a:ext uri="{FF2B5EF4-FFF2-40B4-BE49-F238E27FC236}">
                  <a16:creationId xmlns:a16="http://schemas.microsoft.com/office/drawing/2014/main" id="{85785346-E446-47E2-B3DD-C1C561E689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p>
              <a:endParaRPr lang="en-US"/>
            </a:p>
          </p:txBody>
        </p:sp>
        <p:sp>
          <p:nvSpPr>
            <p:cNvPr id="24" name="Freeform: Shape 23">
              <a:extLst>
                <a:ext uri="{FF2B5EF4-FFF2-40B4-BE49-F238E27FC236}">
                  <a16:creationId xmlns:a16="http://schemas.microsoft.com/office/drawing/2014/main" id="{0F6388E0-BD20-4901-B128-88D3D56A13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p>
              <a:endParaRPr lang="en-US"/>
            </a:p>
          </p:txBody>
        </p:sp>
      </p:grpSp>
      <p:sp>
        <p:nvSpPr>
          <p:cNvPr id="2" name="Title 1">
            <a:extLst>
              <a:ext uri="{FF2B5EF4-FFF2-40B4-BE49-F238E27FC236}">
                <a16:creationId xmlns:a16="http://schemas.microsoft.com/office/drawing/2014/main" id="{90B8BEE7-F15D-472D-B0ED-3F43D1947812}"/>
              </a:ext>
            </a:extLst>
          </p:cNvPr>
          <p:cNvSpPr>
            <a:spLocks noGrp="1"/>
          </p:cNvSpPr>
          <p:nvPr>
            <p:ph type="title"/>
          </p:nvPr>
        </p:nvSpPr>
        <p:spPr>
          <a:xfrm>
            <a:off x="628453" y="375904"/>
            <a:ext cx="9457747" cy="961761"/>
          </a:xfrm>
        </p:spPr>
        <p:txBody>
          <a:bodyPr>
            <a:normAutofit/>
          </a:bodyPr>
          <a:lstStyle/>
          <a:p>
            <a:r>
              <a:rPr lang="en-US">
                <a:solidFill>
                  <a:srgbClr val="003366"/>
                </a:solidFill>
                <a:latin typeface="Univers Extra Black" panose="020B0904020203040203" pitchFamily="34" charset="0"/>
              </a:rPr>
              <a:t>ASSESS</a:t>
            </a:r>
          </a:p>
        </p:txBody>
      </p:sp>
      <p:sp>
        <p:nvSpPr>
          <p:cNvPr id="9" name="Content Placeholder 8">
            <a:extLst>
              <a:ext uri="{FF2B5EF4-FFF2-40B4-BE49-F238E27FC236}">
                <a16:creationId xmlns:a16="http://schemas.microsoft.com/office/drawing/2014/main" id="{17E39133-1B5F-259B-B712-E1FBB0CC7C3C}"/>
              </a:ext>
            </a:extLst>
          </p:cNvPr>
          <p:cNvSpPr>
            <a:spLocks noGrp="1"/>
          </p:cNvSpPr>
          <p:nvPr>
            <p:ph idx="1"/>
          </p:nvPr>
        </p:nvSpPr>
        <p:spPr>
          <a:xfrm>
            <a:off x="686166" y="1315213"/>
            <a:ext cx="6799689" cy="5201620"/>
          </a:xfrm>
        </p:spPr>
        <p:txBody>
          <a:bodyPr>
            <a:normAutofit fontScale="77500" lnSpcReduction="20000"/>
          </a:bodyPr>
          <a:lstStyle/>
          <a:p>
            <a:r>
              <a:rPr lang="en-US">
                <a:solidFill>
                  <a:schemeClr val="tx2">
                    <a:lumMod val="90000"/>
                    <a:lumOff val="10000"/>
                  </a:schemeClr>
                </a:solidFill>
                <a:latin typeface="Garamond" panose="02020404030301010803" pitchFamily="18" charset="0"/>
              </a:rPr>
              <a:t>Completed Sustainability, Tracking, Assessment and Rating System (STARS) report in 2021, received a Bronze Rating in 2022</a:t>
            </a:r>
            <a:r>
              <a:rPr lang="en-US" sz="2100">
                <a:solidFill>
                  <a:schemeClr val="tx2">
                    <a:lumMod val="90000"/>
                    <a:lumOff val="10000"/>
                  </a:schemeClr>
                </a:solidFill>
                <a:latin typeface="Garamond" panose="02020404030301010803" pitchFamily="18" charset="0"/>
              </a:rPr>
              <a:t> </a:t>
            </a:r>
          </a:p>
          <a:p>
            <a:pPr marL="457200" lvl="1" indent="0">
              <a:buNone/>
            </a:pPr>
            <a:endParaRPr lang="en-US" sz="2100">
              <a:solidFill>
                <a:schemeClr val="tx2">
                  <a:lumMod val="90000"/>
                  <a:lumOff val="10000"/>
                </a:schemeClr>
              </a:solidFill>
              <a:latin typeface="Garamond" panose="02020404030301010803" pitchFamily="18" charset="0"/>
            </a:endParaRPr>
          </a:p>
          <a:p>
            <a:r>
              <a:rPr lang="en-US" b="1">
                <a:solidFill>
                  <a:schemeClr val="tx2">
                    <a:lumMod val="90000"/>
                    <a:lumOff val="10000"/>
                  </a:schemeClr>
                </a:solidFill>
                <a:latin typeface="Garamond" panose="02020404030301010803" pitchFamily="18" charset="0"/>
              </a:rPr>
              <a:t>Opportunities</a:t>
            </a:r>
          </a:p>
          <a:p>
            <a:pPr lvl="1"/>
            <a:r>
              <a:rPr lang="en-US" sz="2600">
                <a:solidFill>
                  <a:schemeClr val="tx2">
                    <a:lumMod val="90000"/>
                    <a:lumOff val="10000"/>
                  </a:schemeClr>
                </a:solidFill>
                <a:latin typeface="Garamond" panose="02020404030301010803" pitchFamily="18" charset="0"/>
              </a:rPr>
              <a:t>Laid foundation to create a strategic plan for advancing sustainability and decarbonizing Marquette University.</a:t>
            </a:r>
          </a:p>
          <a:p>
            <a:pPr lvl="1"/>
            <a:r>
              <a:rPr lang="en-US" sz="2600">
                <a:solidFill>
                  <a:schemeClr val="tx2">
                    <a:lumMod val="90000"/>
                    <a:lumOff val="10000"/>
                  </a:schemeClr>
                </a:solidFill>
                <a:latin typeface="Garamond" panose="02020404030301010803" pitchFamily="18" charset="0"/>
              </a:rPr>
              <a:t>Strategic </a:t>
            </a:r>
            <a:r>
              <a:rPr lang="en-US" sz="2600" err="1">
                <a:solidFill>
                  <a:schemeClr val="tx2">
                    <a:lumMod val="90000"/>
                    <a:lumOff val="10000"/>
                  </a:schemeClr>
                </a:solidFill>
                <a:latin typeface="Garamond" panose="02020404030301010803" pitchFamily="18" charset="0"/>
              </a:rPr>
              <a:t>tranportation</a:t>
            </a:r>
            <a:r>
              <a:rPr lang="en-US" sz="2600">
                <a:solidFill>
                  <a:schemeClr val="tx2">
                    <a:lumMod val="90000"/>
                    <a:lumOff val="10000"/>
                  </a:schemeClr>
                </a:solidFill>
                <a:latin typeface="Garamond" panose="02020404030301010803" pitchFamily="18" charset="0"/>
              </a:rPr>
              <a:t> planning </a:t>
            </a:r>
          </a:p>
          <a:p>
            <a:pPr lvl="1"/>
            <a:r>
              <a:rPr lang="en-US" sz="2600">
                <a:solidFill>
                  <a:schemeClr val="tx2">
                    <a:lumMod val="90000"/>
                    <a:lumOff val="10000"/>
                  </a:schemeClr>
                </a:solidFill>
                <a:latin typeface="Garamond" panose="02020404030301010803" pitchFamily="18" charset="0"/>
              </a:rPr>
              <a:t>Identified Marquette’s strengths, weakness, opportunities and threats to advancing across operations, academics, engagement, planning &amp; administration </a:t>
            </a:r>
          </a:p>
          <a:p>
            <a:pPr lvl="1"/>
            <a:r>
              <a:rPr lang="en-US" sz="2600">
                <a:solidFill>
                  <a:schemeClr val="tx2">
                    <a:lumMod val="90000"/>
                    <a:lumOff val="10000"/>
                  </a:schemeClr>
                </a:solidFill>
                <a:latin typeface="Garamond" panose="02020404030301010803" pitchFamily="18" charset="0"/>
              </a:rPr>
              <a:t>Report is available on MU sustainability website  </a:t>
            </a:r>
          </a:p>
          <a:p>
            <a:pPr lvl="1"/>
            <a:r>
              <a:rPr lang="en-US" sz="2600">
                <a:solidFill>
                  <a:schemeClr val="tx2">
                    <a:lumMod val="90000"/>
                    <a:lumOff val="10000"/>
                  </a:schemeClr>
                </a:solidFill>
                <a:latin typeface="Garamond" panose="02020404030301010803" pitchFamily="18" charset="0"/>
              </a:rPr>
              <a:t>2022-2023 opportunities for student engagement in the strategic planning process </a:t>
            </a:r>
          </a:p>
          <a:p>
            <a:pPr lvl="1"/>
            <a:endParaRPr lang="en-US" sz="1700">
              <a:solidFill>
                <a:schemeClr val="tx2">
                  <a:lumMod val="90000"/>
                  <a:lumOff val="10000"/>
                </a:schemeClr>
              </a:solidFill>
              <a:latin typeface="Garamond" panose="02020404030301010803" pitchFamily="18" charset="0"/>
            </a:endParaRPr>
          </a:p>
          <a:p>
            <a:endParaRPr lang="en-US">
              <a:solidFill>
                <a:schemeClr val="tx1"/>
              </a:solidFill>
              <a:latin typeface="Garamond" panose="02020404030301010803" pitchFamily="18" charset="0"/>
            </a:endParaRPr>
          </a:p>
          <a:p>
            <a:pPr marL="0" indent="0">
              <a:buNone/>
            </a:pPr>
            <a:endParaRPr lang="en-US" sz="1800">
              <a:solidFill>
                <a:schemeClr val="tx1"/>
              </a:solidFill>
              <a:latin typeface="Garamond" panose="02020404030301010803" pitchFamily="18" charset="0"/>
            </a:endParaRPr>
          </a:p>
        </p:txBody>
      </p:sp>
      <p:grpSp>
        <p:nvGrpSpPr>
          <p:cNvPr id="26" name="Bottom Right">
            <a:extLst>
              <a:ext uri="{FF2B5EF4-FFF2-40B4-BE49-F238E27FC236}">
                <a16:creationId xmlns:a16="http://schemas.microsoft.com/office/drawing/2014/main" id="{4C476EAB-383B-48F9-B661-B049EB50AE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80400" y="3276601"/>
            <a:ext cx="4211600" cy="3581399"/>
            <a:chOff x="7980400" y="3276601"/>
            <a:chExt cx="4211600" cy="3581399"/>
          </a:xfrm>
        </p:grpSpPr>
        <p:sp>
          <p:nvSpPr>
            <p:cNvPr id="27" name="Freeform: Shape 26">
              <a:extLst>
                <a:ext uri="{FF2B5EF4-FFF2-40B4-BE49-F238E27FC236}">
                  <a16:creationId xmlns:a16="http://schemas.microsoft.com/office/drawing/2014/main" id="{3045FFB7-76A2-4C6F-A15F-23BF1597CB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439256" y="6178637"/>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lumMod val="65000"/>
                    <a:lumOff val="35000"/>
                  </a:schemeClr>
                </a:solidFill>
                <a:latin typeface="AvenirNext LT Pro Medium" panose="020B0504020202020204" pitchFamily="34" charset="0"/>
              </a:endParaRPr>
            </a:p>
          </p:txBody>
        </p:sp>
        <p:grpSp>
          <p:nvGrpSpPr>
            <p:cNvPr id="28" name="Graphic 157">
              <a:extLst>
                <a:ext uri="{FF2B5EF4-FFF2-40B4-BE49-F238E27FC236}">
                  <a16:creationId xmlns:a16="http://schemas.microsoft.com/office/drawing/2014/main" id="{F4E5EB5B-D417-4B20-9CBE-F3DCCA5F3D0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8"/>
              <a:chOff x="4114800" y="1423987"/>
              <a:chExt cx="3961542" cy="4007547"/>
            </a:xfrm>
            <a:noFill/>
          </p:grpSpPr>
          <p:sp>
            <p:nvSpPr>
              <p:cNvPr id="30" name="Freeform: Shape 29">
                <a:extLst>
                  <a:ext uri="{FF2B5EF4-FFF2-40B4-BE49-F238E27FC236}">
                    <a16:creationId xmlns:a16="http://schemas.microsoft.com/office/drawing/2014/main" id="{56643958-DAAD-4611-BCC7-9BDB5917C2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p>
                <a:endParaRPr lang="en-US"/>
              </a:p>
            </p:txBody>
          </p:sp>
          <p:sp>
            <p:nvSpPr>
              <p:cNvPr id="31" name="Freeform: Shape 30">
                <a:extLst>
                  <a:ext uri="{FF2B5EF4-FFF2-40B4-BE49-F238E27FC236}">
                    <a16:creationId xmlns:a16="http://schemas.microsoft.com/office/drawing/2014/main" id="{263D00C7-B9D3-4681-8C55-F137CBD364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p>
                <a:endParaRPr lang="en-US"/>
              </a:p>
            </p:txBody>
          </p:sp>
          <p:sp>
            <p:nvSpPr>
              <p:cNvPr id="32" name="Freeform: Shape 31">
                <a:extLst>
                  <a:ext uri="{FF2B5EF4-FFF2-40B4-BE49-F238E27FC236}">
                    <a16:creationId xmlns:a16="http://schemas.microsoft.com/office/drawing/2014/main" id="{0539B678-9BB9-4639-B9A4-4511639BB4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endParaRPr lang="en-US"/>
              </a:p>
            </p:txBody>
          </p:sp>
          <p:sp>
            <p:nvSpPr>
              <p:cNvPr id="33" name="Freeform: Shape 32">
                <a:extLst>
                  <a:ext uri="{FF2B5EF4-FFF2-40B4-BE49-F238E27FC236}">
                    <a16:creationId xmlns:a16="http://schemas.microsoft.com/office/drawing/2014/main" id="{C14F8CDF-D0D2-43AD-A7AB-0871C24A6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endParaRPr lang="en-US"/>
              </a:p>
            </p:txBody>
          </p:sp>
          <p:sp>
            <p:nvSpPr>
              <p:cNvPr id="34" name="Freeform: Shape 33">
                <a:extLst>
                  <a:ext uri="{FF2B5EF4-FFF2-40B4-BE49-F238E27FC236}">
                    <a16:creationId xmlns:a16="http://schemas.microsoft.com/office/drawing/2014/main" id="{25D54C27-D98D-4E8C-87BD-E0ECAB3BAE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p>
                <a:endParaRPr lang="en-US"/>
              </a:p>
            </p:txBody>
          </p:sp>
          <p:sp>
            <p:nvSpPr>
              <p:cNvPr id="35" name="Freeform: Shape 34">
                <a:extLst>
                  <a:ext uri="{FF2B5EF4-FFF2-40B4-BE49-F238E27FC236}">
                    <a16:creationId xmlns:a16="http://schemas.microsoft.com/office/drawing/2014/main" id="{CA10EDED-B646-4197-BF0C-C4A83018BA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p>
                <a:endParaRPr lang="en-US"/>
              </a:p>
            </p:txBody>
          </p:sp>
          <p:sp>
            <p:nvSpPr>
              <p:cNvPr id="36" name="Freeform: Shape 35">
                <a:extLst>
                  <a:ext uri="{FF2B5EF4-FFF2-40B4-BE49-F238E27FC236}">
                    <a16:creationId xmlns:a16="http://schemas.microsoft.com/office/drawing/2014/main" id="{B9B3D029-DC96-4655-89E2-D9387B3D56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p>
                <a:endParaRPr lang="en-US"/>
              </a:p>
            </p:txBody>
          </p:sp>
        </p:grpSp>
        <p:sp>
          <p:nvSpPr>
            <p:cNvPr id="29" name="Freeform: Shape 28">
              <a:extLst>
                <a:ext uri="{FF2B5EF4-FFF2-40B4-BE49-F238E27FC236}">
                  <a16:creationId xmlns:a16="http://schemas.microsoft.com/office/drawing/2014/main" id="{EF12D98D-E6A5-437D-830E-C5C0E7ACE1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2052" name="Picture 4">
            <a:extLst>
              <a:ext uri="{FF2B5EF4-FFF2-40B4-BE49-F238E27FC236}">
                <a16:creationId xmlns:a16="http://schemas.microsoft.com/office/drawing/2014/main" id="{F33857DD-2FFB-4337-812D-4CD5CDD3F2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7659" y="1843733"/>
            <a:ext cx="3017082" cy="30029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31072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43" name="Rectangle 42">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2" name="Title 1">
            <a:extLst>
              <a:ext uri="{FF2B5EF4-FFF2-40B4-BE49-F238E27FC236}">
                <a16:creationId xmlns:a16="http://schemas.microsoft.com/office/drawing/2014/main" id="{90B8BEE7-F15D-472D-B0ED-3F43D1947812}"/>
              </a:ext>
            </a:extLst>
          </p:cNvPr>
          <p:cNvSpPr>
            <a:spLocks noGrp="1"/>
          </p:cNvSpPr>
          <p:nvPr>
            <p:ph type="title"/>
          </p:nvPr>
        </p:nvSpPr>
        <p:spPr>
          <a:xfrm>
            <a:off x="767291" y="429940"/>
            <a:ext cx="5126418" cy="1031654"/>
          </a:xfrm>
        </p:spPr>
        <p:txBody>
          <a:bodyPr>
            <a:normAutofit/>
          </a:bodyPr>
          <a:lstStyle/>
          <a:p>
            <a:r>
              <a:rPr lang="en-US">
                <a:solidFill>
                  <a:srgbClr val="003366"/>
                </a:solidFill>
                <a:latin typeface="Univers Extra Black" panose="020B0904020203040203" pitchFamily="34" charset="0"/>
              </a:rPr>
              <a:t>ACT</a:t>
            </a:r>
          </a:p>
        </p:txBody>
      </p:sp>
      <p:sp>
        <p:nvSpPr>
          <p:cNvPr id="9" name="Content Placeholder 8">
            <a:extLst>
              <a:ext uri="{FF2B5EF4-FFF2-40B4-BE49-F238E27FC236}">
                <a16:creationId xmlns:a16="http://schemas.microsoft.com/office/drawing/2014/main" id="{17E39133-1B5F-259B-B712-E1FBB0CC7C3C}"/>
              </a:ext>
            </a:extLst>
          </p:cNvPr>
          <p:cNvSpPr>
            <a:spLocks noGrp="1"/>
          </p:cNvSpPr>
          <p:nvPr>
            <p:ph idx="1"/>
          </p:nvPr>
        </p:nvSpPr>
        <p:spPr>
          <a:xfrm>
            <a:off x="621624" y="1334023"/>
            <a:ext cx="5909489" cy="5937133"/>
          </a:xfrm>
        </p:spPr>
        <p:txBody>
          <a:bodyPr vert="horz" lIns="91440" tIns="45720" rIns="91440" bIns="45720" rtlCol="0" anchor="t">
            <a:normAutofit/>
          </a:bodyPr>
          <a:lstStyle/>
          <a:p>
            <a:pPr>
              <a:lnSpc>
                <a:spcPct val="100000"/>
              </a:lnSpc>
            </a:pPr>
            <a:r>
              <a:rPr lang="en-US" sz="1800">
                <a:solidFill>
                  <a:schemeClr val="tx2">
                    <a:lumMod val="90000"/>
                    <a:lumOff val="10000"/>
                  </a:schemeClr>
                </a:solidFill>
                <a:latin typeface="Garamond"/>
              </a:rPr>
              <a:t>6 LEED certified buildings and use of green building frameworks for remodels, renovation and building projects </a:t>
            </a:r>
            <a:endParaRPr lang="en-US" sz="1800">
              <a:solidFill>
                <a:schemeClr val="tx2">
                  <a:lumMod val="90000"/>
                  <a:lumOff val="10000"/>
                </a:schemeClr>
              </a:solidFill>
              <a:latin typeface="Garamond" panose="02020404030301010803" pitchFamily="18" charset="0"/>
            </a:endParaRPr>
          </a:p>
          <a:p>
            <a:pPr>
              <a:lnSpc>
                <a:spcPct val="100000"/>
              </a:lnSpc>
            </a:pPr>
            <a:r>
              <a:rPr lang="en-US" sz="1800">
                <a:solidFill>
                  <a:schemeClr val="tx2">
                    <a:lumMod val="90000"/>
                    <a:lumOff val="10000"/>
                  </a:schemeClr>
                </a:solidFill>
                <a:latin typeface="Garamond"/>
              </a:rPr>
              <a:t>2 solar arrays on campus </a:t>
            </a:r>
            <a:endParaRPr lang="en-US" sz="1800">
              <a:solidFill>
                <a:schemeClr val="tx2">
                  <a:lumMod val="90000"/>
                  <a:lumOff val="10000"/>
                </a:schemeClr>
              </a:solidFill>
              <a:latin typeface="Garamond" panose="02020404030301010803" pitchFamily="18" charset="0"/>
            </a:endParaRPr>
          </a:p>
          <a:p>
            <a:pPr>
              <a:lnSpc>
                <a:spcPct val="100000"/>
              </a:lnSpc>
            </a:pPr>
            <a:r>
              <a:rPr lang="en-US" sz="1800">
                <a:solidFill>
                  <a:schemeClr val="tx2">
                    <a:lumMod val="90000"/>
                    <a:lumOff val="10000"/>
                  </a:schemeClr>
                </a:solidFill>
                <a:latin typeface="Garamond"/>
              </a:rPr>
              <a:t>Infrastructure to support biking and other alternative transportation options </a:t>
            </a:r>
            <a:endParaRPr lang="en-US" sz="1800">
              <a:solidFill>
                <a:schemeClr val="tx2">
                  <a:lumMod val="90000"/>
                  <a:lumOff val="10000"/>
                </a:schemeClr>
              </a:solidFill>
              <a:latin typeface="Garamond" panose="02020404030301010803" pitchFamily="18" charset="0"/>
            </a:endParaRPr>
          </a:p>
          <a:p>
            <a:pPr>
              <a:lnSpc>
                <a:spcPct val="100000"/>
              </a:lnSpc>
            </a:pPr>
            <a:r>
              <a:rPr lang="en-US" sz="1800">
                <a:solidFill>
                  <a:schemeClr val="tx2">
                    <a:lumMod val="90000"/>
                    <a:lumOff val="10000"/>
                  </a:schemeClr>
                </a:solidFill>
                <a:latin typeface="Garamond"/>
              </a:rPr>
              <a:t>Home to more than 40 tree and shrub species native to southeastern WI</a:t>
            </a:r>
          </a:p>
          <a:p>
            <a:pPr>
              <a:lnSpc>
                <a:spcPct val="100000"/>
              </a:lnSpc>
            </a:pPr>
            <a:r>
              <a:rPr lang="en-US" sz="1800">
                <a:solidFill>
                  <a:schemeClr val="tx2">
                    <a:lumMod val="90000"/>
                    <a:lumOff val="10000"/>
                  </a:schemeClr>
                </a:solidFill>
                <a:latin typeface="Garamond"/>
              </a:rPr>
              <a:t>Policies in purchasing that support social and environmental responsibility </a:t>
            </a:r>
            <a:endParaRPr lang="en-US" sz="1800">
              <a:solidFill>
                <a:schemeClr val="tx2">
                  <a:lumMod val="90000"/>
                  <a:lumOff val="10000"/>
                </a:schemeClr>
              </a:solidFill>
              <a:latin typeface="Garamond" panose="02020404030301010803" pitchFamily="18" charset="0"/>
            </a:endParaRPr>
          </a:p>
          <a:p>
            <a:pPr>
              <a:lnSpc>
                <a:spcPct val="100000"/>
              </a:lnSpc>
            </a:pPr>
            <a:r>
              <a:rPr lang="en-US" sz="1800">
                <a:solidFill>
                  <a:schemeClr val="tx2">
                    <a:lumMod val="90000"/>
                    <a:lumOff val="10000"/>
                  </a:schemeClr>
                </a:solidFill>
                <a:latin typeface="Garamond"/>
              </a:rPr>
              <a:t>MUPD converting fleet to hybrid vehicles </a:t>
            </a:r>
            <a:endParaRPr lang="en-US" sz="1800">
              <a:solidFill>
                <a:schemeClr val="tx2">
                  <a:lumMod val="90000"/>
                  <a:lumOff val="10000"/>
                </a:schemeClr>
              </a:solidFill>
              <a:latin typeface="Garamond" panose="02020404030301010803" pitchFamily="18" charset="0"/>
            </a:endParaRPr>
          </a:p>
          <a:p>
            <a:pPr>
              <a:lnSpc>
                <a:spcPct val="100000"/>
              </a:lnSpc>
            </a:pPr>
            <a:r>
              <a:rPr lang="en-US" sz="1800">
                <a:solidFill>
                  <a:schemeClr val="tx2">
                    <a:lumMod val="90000"/>
                    <a:lumOff val="10000"/>
                  </a:schemeClr>
                </a:solidFill>
                <a:latin typeface="Garamond"/>
              </a:rPr>
              <a:t>Sustainability Internship Program in Marquette Sustainability to implement programs across campus </a:t>
            </a:r>
            <a:endParaRPr lang="en-US" sz="1800">
              <a:solidFill>
                <a:schemeClr val="tx2">
                  <a:lumMod val="90000"/>
                  <a:lumOff val="10000"/>
                </a:schemeClr>
              </a:solidFill>
              <a:latin typeface="Garamond" panose="02020404030301010803" pitchFamily="18" charset="0"/>
            </a:endParaRPr>
          </a:p>
          <a:p>
            <a:pPr>
              <a:lnSpc>
                <a:spcPct val="100000"/>
              </a:lnSpc>
            </a:pPr>
            <a:r>
              <a:rPr lang="en-US" sz="1800">
                <a:solidFill>
                  <a:schemeClr val="tx2">
                    <a:lumMod val="90000"/>
                    <a:lumOff val="10000"/>
                  </a:schemeClr>
                </a:solidFill>
                <a:latin typeface="Garamond"/>
              </a:rPr>
              <a:t>Write new campus sustainability roadmap with new targets, goals and strategies</a:t>
            </a:r>
          </a:p>
          <a:p>
            <a:pPr>
              <a:lnSpc>
                <a:spcPct val="100000"/>
              </a:lnSpc>
            </a:pPr>
            <a:endParaRPr lang="en-US" sz="2400">
              <a:latin typeface="Garamond" panose="02020404030301010803" pitchFamily="18" charset="0"/>
            </a:endParaRPr>
          </a:p>
          <a:p>
            <a:pPr marL="0" indent="0">
              <a:lnSpc>
                <a:spcPct val="100000"/>
              </a:lnSpc>
              <a:buNone/>
            </a:pPr>
            <a:endParaRPr lang="en-US" sz="1500">
              <a:latin typeface="Garamond" panose="02020404030301010803" pitchFamily="18" charset="0"/>
            </a:endParaRPr>
          </a:p>
        </p:txBody>
      </p:sp>
      <p:grpSp>
        <p:nvGrpSpPr>
          <p:cNvPr id="45" name="Top left">
            <a:extLst>
              <a:ext uri="{FF2B5EF4-FFF2-40B4-BE49-F238E27FC236}">
                <a16:creationId xmlns:a16="http://schemas.microsoft.com/office/drawing/2014/main" id="{D9BFC6E3-BFC5-435F-B231-919AC7AA822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25" y="-1543"/>
            <a:ext cx="2198951" cy="3349518"/>
            <a:chOff x="10849" y="-3086"/>
            <a:chExt cx="2198951" cy="3349518"/>
          </a:xfrm>
        </p:grpSpPr>
        <p:sp>
          <p:nvSpPr>
            <p:cNvPr id="46" name="Freeform: Shape 45">
              <a:extLst>
                <a:ext uri="{FF2B5EF4-FFF2-40B4-BE49-F238E27FC236}">
                  <a16:creationId xmlns:a16="http://schemas.microsoft.com/office/drawing/2014/main" id="{48B2D39C-5084-469B-AAA9-7ECB32B8C6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lumMod val="65000"/>
                    <a:lumOff val="35000"/>
                  </a:schemeClr>
                </a:solidFill>
                <a:latin typeface="AvenirNext LT Pro Medium" panose="020B0504020202020204" pitchFamily="34" charset="0"/>
              </a:endParaRPr>
            </a:p>
          </p:txBody>
        </p:sp>
        <p:sp>
          <p:nvSpPr>
            <p:cNvPr id="47" name="Freeform: Shape 46">
              <a:extLst>
                <a:ext uri="{FF2B5EF4-FFF2-40B4-BE49-F238E27FC236}">
                  <a16:creationId xmlns:a16="http://schemas.microsoft.com/office/drawing/2014/main" id="{ABA65C34-45E3-49C6-9C6B-1BDD92AD30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8" name="Freeform: Shape 47">
              <a:extLst>
                <a:ext uri="{FF2B5EF4-FFF2-40B4-BE49-F238E27FC236}">
                  <a16:creationId xmlns:a16="http://schemas.microsoft.com/office/drawing/2014/main" id="{E4188B9D-685B-4059-9E82-8104EC17A0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9" name="Freeform: Shape 48">
              <a:extLst>
                <a:ext uri="{FF2B5EF4-FFF2-40B4-BE49-F238E27FC236}">
                  <a16:creationId xmlns:a16="http://schemas.microsoft.com/office/drawing/2014/main" id="{D8E5B119-DCB5-482C-A638-08104B0E5D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0" name="Freeform: Shape 49">
              <a:extLst>
                <a:ext uri="{FF2B5EF4-FFF2-40B4-BE49-F238E27FC236}">
                  <a16:creationId xmlns:a16="http://schemas.microsoft.com/office/drawing/2014/main" id="{AA8543E9-D2FE-44F2-9918-71554CDE77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1" name="Freeform: Shape 50">
              <a:extLst>
                <a:ext uri="{FF2B5EF4-FFF2-40B4-BE49-F238E27FC236}">
                  <a16:creationId xmlns:a16="http://schemas.microsoft.com/office/drawing/2014/main" id="{981EB26F-9CAB-4302-9B9C-B0378763B9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2" name="Freeform: Shape 51">
              <a:extLst>
                <a:ext uri="{FF2B5EF4-FFF2-40B4-BE49-F238E27FC236}">
                  <a16:creationId xmlns:a16="http://schemas.microsoft.com/office/drawing/2014/main" id="{3F4335DF-1F94-4A9A-B20D-F4D21BE46C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3" name="Freeform: Shape 52">
              <a:extLst>
                <a:ext uri="{FF2B5EF4-FFF2-40B4-BE49-F238E27FC236}">
                  <a16:creationId xmlns:a16="http://schemas.microsoft.com/office/drawing/2014/main" id="{53FEE928-33F3-45B8-8217-1D00F2A348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55" name="Bottom Right">
            <a:extLst>
              <a:ext uri="{FF2B5EF4-FFF2-40B4-BE49-F238E27FC236}">
                <a16:creationId xmlns:a16="http://schemas.microsoft.com/office/drawing/2014/main" id="{5ADC205B-38F3-4C98-B23C-A449996FFE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74976" y="3278144"/>
            <a:ext cx="4211600" cy="3581399"/>
            <a:chOff x="7980400" y="3276601"/>
            <a:chExt cx="4211600" cy="3581399"/>
          </a:xfrm>
        </p:grpSpPr>
        <p:grpSp>
          <p:nvGrpSpPr>
            <p:cNvPr id="56" name="Graphic 157">
              <a:extLst>
                <a:ext uri="{FF2B5EF4-FFF2-40B4-BE49-F238E27FC236}">
                  <a16:creationId xmlns:a16="http://schemas.microsoft.com/office/drawing/2014/main" id="{A148F051-08BF-4243-A1A6-3AEA451DC51F}"/>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6"/>
              <a:chOff x="4114800" y="1423987"/>
              <a:chExt cx="3961542" cy="4007547"/>
            </a:xfrm>
            <a:noFill/>
          </p:grpSpPr>
          <p:sp>
            <p:nvSpPr>
              <p:cNvPr id="58" name="Freeform: Shape 57">
                <a:extLst>
                  <a:ext uri="{FF2B5EF4-FFF2-40B4-BE49-F238E27FC236}">
                    <a16:creationId xmlns:a16="http://schemas.microsoft.com/office/drawing/2014/main" id="{2679950D-1FFE-4C2A-8D8A-FBAE77AF2B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9" name="Freeform: Shape 58">
                <a:extLst>
                  <a:ext uri="{FF2B5EF4-FFF2-40B4-BE49-F238E27FC236}">
                    <a16:creationId xmlns:a16="http://schemas.microsoft.com/office/drawing/2014/main" id="{19F7AFAA-1FEA-4C2D-987B-1F0DABF93B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0" name="Freeform: Shape 59">
                <a:extLst>
                  <a:ext uri="{FF2B5EF4-FFF2-40B4-BE49-F238E27FC236}">
                    <a16:creationId xmlns:a16="http://schemas.microsoft.com/office/drawing/2014/main" id="{B8084F40-0502-4CFE-9C8F-47FB07DF0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1" name="Freeform: Shape 60">
                <a:extLst>
                  <a:ext uri="{FF2B5EF4-FFF2-40B4-BE49-F238E27FC236}">
                    <a16:creationId xmlns:a16="http://schemas.microsoft.com/office/drawing/2014/main" id="{B3E6BE5F-65F7-4660-803C-FD07857537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2" name="Freeform: Shape 61">
                <a:extLst>
                  <a:ext uri="{FF2B5EF4-FFF2-40B4-BE49-F238E27FC236}">
                    <a16:creationId xmlns:a16="http://schemas.microsoft.com/office/drawing/2014/main" id="{15A5C2A0-7E7A-4740-912F-53923A277E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3" name="Freeform: Shape 62">
                <a:extLst>
                  <a:ext uri="{FF2B5EF4-FFF2-40B4-BE49-F238E27FC236}">
                    <a16:creationId xmlns:a16="http://schemas.microsoft.com/office/drawing/2014/main" id="{DE2C7B60-17F1-4999-842B-2A5D820E28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4" name="Freeform: Shape 63">
                <a:extLst>
                  <a:ext uri="{FF2B5EF4-FFF2-40B4-BE49-F238E27FC236}">
                    <a16:creationId xmlns:a16="http://schemas.microsoft.com/office/drawing/2014/main" id="{61F29B38-EC01-4FB6-A374-09B791BA9B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57" name="Freeform: Shape 56">
              <a:extLst>
                <a:ext uri="{FF2B5EF4-FFF2-40B4-BE49-F238E27FC236}">
                  <a16:creationId xmlns:a16="http://schemas.microsoft.com/office/drawing/2014/main" id="{DDB60466-D407-4A61-AAB6-2C7C56E71B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pic>
        <p:nvPicPr>
          <p:cNvPr id="6" name="Picture 5" descr="A picture containing text, person&#10;&#10;Description automatically generated">
            <a:extLst>
              <a:ext uri="{FF2B5EF4-FFF2-40B4-BE49-F238E27FC236}">
                <a16:creationId xmlns:a16="http://schemas.microsoft.com/office/drawing/2014/main" id="{77B6F3C8-00D8-4725-9817-3C61D8034F94}"/>
              </a:ext>
            </a:extLst>
          </p:cNvPr>
          <p:cNvPicPr>
            <a:picLocks noChangeAspect="1"/>
          </p:cNvPicPr>
          <p:nvPr/>
        </p:nvPicPr>
        <p:blipFill rotWithShape="1">
          <a:blip r:embed="rId2">
            <a:extLst>
              <a:ext uri="{28A0092B-C50C-407E-A947-70E740481C1C}">
                <a14:useLocalDpi xmlns:a14="http://schemas.microsoft.com/office/drawing/2010/main" val="0"/>
              </a:ext>
            </a:extLst>
          </a:blip>
          <a:srcRect l="17321" r="26378" b="-2"/>
          <a:stretch/>
        </p:blipFill>
        <p:spPr>
          <a:xfrm>
            <a:off x="6724229" y="790701"/>
            <a:ext cx="2293007" cy="2555731"/>
          </a:xfrm>
          <a:prstGeom prst="rect">
            <a:avLst/>
          </a:prstGeom>
        </p:spPr>
      </p:pic>
      <p:pic>
        <p:nvPicPr>
          <p:cNvPr id="8" name="Picture 7" descr="A group of people painting&#10;&#10;Description automatically generated with low confidence">
            <a:extLst>
              <a:ext uri="{FF2B5EF4-FFF2-40B4-BE49-F238E27FC236}">
                <a16:creationId xmlns:a16="http://schemas.microsoft.com/office/drawing/2014/main" id="{AEB96D2A-A79D-45DE-B273-67C4F0891DF7}"/>
              </a:ext>
            </a:extLst>
          </p:cNvPr>
          <p:cNvPicPr>
            <a:picLocks noChangeAspect="1"/>
          </p:cNvPicPr>
          <p:nvPr/>
        </p:nvPicPr>
        <p:blipFill rotWithShape="1">
          <a:blip r:embed="rId3">
            <a:extLst>
              <a:ext uri="{28A0092B-C50C-407E-A947-70E740481C1C}">
                <a14:useLocalDpi xmlns:a14="http://schemas.microsoft.com/office/drawing/2010/main" val="0"/>
              </a:ext>
            </a:extLst>
          </a:blip>
          <a:srcRect l="20765" r="11944" b="-1"/>
          <a:stretch/>
        </p:blipFill>
        <p:spPr>
          <a:xfrm>
            <a:off x="9211047" y="790710"/>
            <a:ext cx="2293007" cy="2555731"/>
          </a:xfrm>
          <a:prstGeom prst="rect">
            <a:avLst/>
          </a:prstGeom>
        </p:spPr>
      </p:pic>
      <p:pic>
        <p:nvPicPr>
          <p:cNvPr id="4" name="Picture 3" descr="A group of bicycles parked on the side of a street&#10;&#10;Description automatically generated with low confidence">
            <a:extLst>
              <a:ext uri="{FF2B5EF4-FFF2-40B4-BE49-F238E27FC236}">
                <a16:creationId xmlns:a16="http://schemas.microsoft.com/office/drawing/2014/main" id="{84C2A9E0-341F-4307-B9E5-5A9AB41815DF}"/>
              </a:ext>
            </a:extLst>
          </p:cNvPr>
          <p:cNvPicPr>
            <a:picLocks noChangeAspect="1"/>
          </p:cNvPicPr>
          <p:nvPr/>
        </p:nvPicPr>
        <p:blipFill rotWithShape="1">
          <a:blip r:embed="rId4">
            <a:extLst>
              <a:ext uri="{28A0092B-C50C-407E-A947-70E740481C1C}">
                <a14:useLocalDpi xmlns:a14="http://schemas.microsoft.com/office/drawing/2010/main" val="0"/>
              </a:ext>
            </a:extLst>
          </a:blip>
          <a:srcRect t="22379" r="-2" b="5527"/>
          <a:stretch/>
        </p:blipFill>
        <p:spPr>
          <a:xfrm>
            <a:off x="6722755" y="3527828"/>
            <a:ext cx="4781280" cy="2585250"/>
          </a:xfrm>
          <a:prstGeom prst="rect">
            <a:avLst/>
          </a:prstGeom>
        </p:spPr>
      </p:pic>
    </p:spTree>
    <p:extLst>
      <p:ext uri="{BB962C8B-B14F-4D97-AF65-F5344CB8AC3E}">
        <p14:creationId xmlns:p14="http://schemas.microsoft.com/office/powerpoint/2010/main" val="4115323225"/>
      </p:ext>
    </p:extLst>
  </p:cSld>
  <p:clrMapOvr>
    <a:masterClrMapping/>
  </p:clrMapOvr>
</p:sld>
</file>

<file path=ppt/theme/theme1.xml><?xml version="1.0" encoding="utf-8"?>
<a:theme xmlns:a="http://schemas.openxmlformats.org/drawingml/2006/main" name="ExploreVTI">
  <a:themeElements>
    <a:clrScheme name="Custom 33">
      <a:dk1>
        <a:sysClr val="windowText" lastClr="000000"/>
      </a:dk1>
      <a:lt1>
        <a:sysClr val="window" lastClr="FFFFFF"/>
      </a:lt1>
      <a:dk2>
        <a:srgbClr val="201449"/>
      </a:dk2>
      <a:lt2>
        <a:srgbClr val="F3F0E9"/>
      </a:lt2>
      <a:accent1>
        <a:srgbClr val="E45221"/>
      </a:accent1>
      <a:accent2>
        <a:srgbClr val="4D4EE6"/>
      </a:accent2>
      <a:accent3>
        <a:srgbClr val="454B78"/>
      </a:accent3>
      <a:accent4>
        <a:srgbClr val="A3A3C1"/>
      </a:accent4>
      <a:accent5>
        <a:srgbClr val="7162FE"/>
      </a:accent5>
      <a:accent6>
        <a:srgbClr val="1EBE9B"/>
      </a:accent6>
      <a:hlink>
        <a:srgbClr val="F900A0"/>
      </a:hlink>
      <a:folHlink>
        <a:srgbClr val="954F72"/>
      </a:folHlink>
    </a:clrScheme>
    <a:fontScheme name="Custom 23">
      <a:majorFont>
        <a:latin typeface="Sagona Boo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xploreVTI" id="{157DDAE2-BFCD-43FD-9602-E5EFEAD66DC3}" vid="{04B6EBF8-4645-4305-9753-050B4204785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6f355f3c-1c4d-4c4a-95ee-50dfe9de2cd9" xsi:nil="true"/>
    <lcf76f155ced4ddcb4097134ff3c332f xmlns="230d50e9-7300-4f5b-8e76-8d28501d516f">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25879EA10942F49B252A1EC84579F4D" ma:contentTypeVersion="15" ma:contentTypeDescription="Create a new document." ma:contentTypeScope="" ma:versionID="df581d30d2c9fd215a69c69270761f2c">
  <xsd:schema xmlns:xsd="http://www.w3.org/2001/XMLSchema" xmlns:xs="http://www.w3.org/2001/XMLSchema" xmlns:p="http://schemas.microsoft.com/office/2006/metadata/properties" xmlns:ns2="230d50e9-7300-4f5b-8e76-8d28501d516f" xmlns:ns3="af302e4f-b7b3-4c67-a1d4-39b8735c6f98" xmlns:ns4="6f355f3c-1c4d-4c4a-95ee-50dfe9de2cd9" targetNamespace="http://schemas.microsoft.com/office/2006/metadata/properties" ma:root="true" ma:fieldsID="0916038d43efad9adc85187f7048db1b" ns2:_="" ns3:_="" ns4:_="">
    <xsd:import namespace="230d50e9-7300-4f5b-8e76-8d28501d516f"/>
    <xsd:import namespace="af302e4f-b7b3-4c67-a1d4-39b8735c6f98"/>
    <xsd:import namespace="6f355f3c-1c4d-4c4a-95ee-50dfe9de2cd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LengthInSeconds" minOccurs="0"/>
                <xsd:element ref="ns2:MediaServiceOCR"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30d50e9-7300-4f5b-8e76-8d28501d516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6963a87-7139-4f63-9b27-46f0e2e1870f"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f302e4f-b7b3-4c67-a1d4-39b8735c6f9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f355f3c-1c4d-4c4a-95ee-50dfe9de2cd9"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2d5ecd1d-8c15-4c4d-be01-9492dc264dd1}" ma:internalName="TaxCatchAll" ma:showField="CatchAllData" ma:web="6f355f3c-1c4d-4c4a-95ee-50dfe9de2cd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827732F-79D5-4171-B8F1-1A721C6C47DB}">
  <ds:schemaRefs>
    <ds:schemaRef ds:uri="230d50e9-7300-4f5b-8e76-8d28501d516f"/>
    <ds:schemaRef ds:uri="6f355f3c-1c4d-4c4a-95ee-50dfe9de2cd9"/>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0C286B5F-5A36-439E-81F8-F3D40DAEFC02}">
  <ds:schemaRefs>
    <ds:schemaRef ds:uri="230d50e9-7300-4f5b-8e76-8d28501d516f"/>
    <ds:schemaRef ds:uri="6f355f3c-1c4d-4c4a-95ee-50dfe9de2cd9"/>
    <ds:schemaRef ds:uri="af302e4f-b7b3-4c67-a1d4-39b8735c6f9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010FC95-B97A-484E-954C-3E905C52234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11</Slides>
  <Notes>2</Notes>
  <HiddenSlides>0</HiddenSlide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ExploreVTI</vt:lpstr>
      <vt:lpstr>MARQUETTE UNIVERSITY &amp; CARING FOR OUR COMMON HOME</vt:lpstr>
      <vt:lpstr> FOUNDATION Caring for our Common Home UAP</vt:lpstr>
      <vt:lpstr> FOUNDATION Laudato Si Encyclical </vt:lpstr>
      <vt:lpstr>PowerPoint Presentation</vt:lpstr>
      <vt:lpstr>MARQUETTE’S COMMITMENT </vt:lpstr>
      <vt:lpstr>PRAY</vt:lpstr>
      <vt:lpstr>LEARN</vt:lpstr>
      <vt:lpstr>ASSESS</vt:lpstr>
      <vt:lpstr>ACT</vt:lpstr>
      <vt:lpstr>ADVOCATE</vt:lpstr>
      <vt:lpstr>BE THE DIFFERENCE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MARQUETTE UNIVERSITY &amp; CARE FOR CREATION</dc:title>
  <dc:creator>Malacara, Chelsea</dc:creator>
  <cp:revision>1</cp:revision>
  <dcterms:created xsi:type="dcterms:W3CDTF">2022-04-11T17:02:26Z</dcterms:created>
  <dcterms:modified xsi:type="dcterms:W3CDTF">2022-09-07T15:37:35Z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0x010100C25879EA10942F49B252A1EC84579F4D</vt:lpwstr>
  </property>
  <property fmtid="{D5CDD505-2E9C-101B-9397-08002B2CF9AE}" pid="3" name="MediaServiceImageTags">
    <vt:lpwstr/>
  </property>
</Properties>
</file>