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2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5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3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2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C4189-9114-4E84-B8D1-D12A7B10AC4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95C80-BFB8-41C1-A1B6-7156818C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6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F4F3-AAA0-9D6C-A040-FA4A50CB4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b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618F6-30D4-C181-BFC2-13236D6A49B4}"/>
              </a:ext>
            </a:extLst>
          </p:cNvPr>
          <p:cNvSpPr txBox="1"/>
          <p:nvPr/>
        </p:nvSpPr>
        <p:spPr>
          <a:xfrm>
            <a:off x="5464175" y="6146800"/>
            <a:ext cx="15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#MahsaAmini</a:t>
            </a:r>
          </a:p>
        </p:txBody>
      </p:sp>
      <p:pic>
        <p:nvPicPr>
          <p:cNvPr id="1028" name="Picture 4" descr="Download Twitter Logo Vector SVG, EPS, PDF, Ai and PNG (8.20 KB) Free">
            <a:extLst>
              <a:ext uri="{FF2B5EF4-FFF2-40B4-BE49-F238E27FC236}">
                <a16:creationId xmlns:a16="http://schemas.microsoft.com/office/drawing/2014/main" id="{69AD14B8-7899-E6B5-0D9F-D990C2D3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4" y="6147831"/>
            <a:ext cx="368301" cy="3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17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F4F3-AAA0-9D6C-A040-FA4A50CB4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1B64E-D7C3-66CC-2573-2CF2B742D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sstwitter.com_1675179555697">
            <a:hlinkClick r:id="" action="ppaction://media"/>
            <a:extLst>
              <a:ext uri="{FF2B5EF4-FFF2-40B4-BE49-F238E27FC236}">
                <a16:creationId xmlns:a16="http://schemas.microsoft.com/office/drawing/2014/main" id="{F5D57F0C-DE27-AAEF-931E-90A9CCDF4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0218-4051-168F-E863-7DE97F4E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15" y="0"/>
            <a:ext cx="11080685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happening in Iran?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38425-C8F3-D05A-9623-4CBE4B0E9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46" y="1034503"/>
            <a:ext cx="11994708" cy="2127231"/>
          </a:xfrm>
        </p:spPr>
        <p:txBody>
          <a:bodyPr>
            <a:normAutofit/>
          </a:bodyPr>
          <a:lstStyle/>
          <a:p>
            <a:pPr algn="justLow"/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Mahsa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Amini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22, an Iranian woman, was detained on September 13th for allegedly “not complying properly” with the compulsory hijab. She was brutally beaten by the so-called “morality police”, causing her to go into a coma. Sadly, she passed away on Sep 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On Sept 17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2022, the death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Mahsa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sparked protests throughout Iran calling for justice and fundamental human rights.</a:t>
            </a:r>
          </a:p>
          <a:p>
            <a:pPr algn="justLow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Iranian men and women stand shoulder by shoulder against the Islamic Republic gender apartheid regime chanting “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demanding the fundamental rights that have been taken away from them for more than 40 years now: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 of expression, association, and assembly; as well as fair trials and due </a:t>
            </a:r>
            <a:r>
              <a:rPr lang="en-US" sz="1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process.</a:t>
            </a: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28F816-82C6-9AA2-A390-F853E294C9E0}"/>
              </a:ext>
            </a:extLst>
          </p:cNvPr>
          <p:cNvSpPr txBox="1">
            <a:spLocks/>
          </p:cNvSpPr>
          <p:nvPr/>
        </p:nvSpPr>
        <p:spPr>
          <a:xfrm>
            <a:off x="11214100" y="0"/>
            <a:ext cx="9779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b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b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8A467-35E8-690A-0B3F-1CB687819CB8}"/>
              </a:ext>
            </a:extLst>
          </p:cNvPr>
          <p:cNvSpPr txBox="1"/>
          <p:nvPr/>
        </p:nvSpPr>
        <p:spPr>
          <a:xfrm>
            <a:off x="9620250" y="120650"/>
            <a:ext cx="15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#MahsaAmini</a:t>
            </a:r>
          </a:p>
        </p:txBody>
      </p:sp>
      <p:pic>
        <p:nvPicPr>
          <p:cNvPr id="6" name="Picture 4" descr="Download Twitter Logo Vector SVG, EPS, PDF, Ai and PNG (8.20 KB) Free">
            <a:extLst>
              <a:ext uri="{FF2B5EF4-FFF2-40B4-BE49-F238E27FC236}">
                <a16:creationId xmlns:a16="http://schemas.microsoft.com/office/drawing/2014/main" id="{3DE9FCE9-8A7E-F22B-97FB-96FAD7C3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49" y="121681"/>
            <a:ext cx="368301" cy="3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hsa Amini - by Roxane Gay - The Audacity.">
            <a:extLst>
              <a:ext uri="{FF2B5EF4-FFF2-40B4-BE49-F238E27FC236}">
                <a16:creationId xmlns:a16="http://schemas.microsoft.com/office/drawing/2014/main" id="{03C002B9-DD50-ED7C-E232-A4F04BB8F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18314" r="30022"/>
          <a:stretch/>
        </p:blipFill>
        <p:spPr bwMode="auto">
          <a:xfrm>
            <a:off x="8449357" y="74269"/>
            <a:ext cx="715357" cy="91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A38937-F2E3-2A53-1333-9A97806A3752}"/>
              </a:ext>
            </a:extLst>
          </p:cNvPr>
          <p:cNvSpPr txBox="1"/>
          <p:nvPr/>
        </p:nvSpPr>
        <p:spPr>
          <a:xfrm>
            <a:off x="5651500" y="29337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2054" name="Picture 6" descr="Tens of Thousands Rally on Day of Mourning for Mahsa Amini in Iran - The  New York Times">
            <a:extLst>
              <a:ext uri="{FF2B5EF4-FFF2-40B4-BE49-F238E27FC236}">
                <a16:creationId xmlns:a16="http://schemas.microsoft.com/office/drawing/2014/main" id="{B0C21F69-9F79-2733-3E39-F8425450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67" y="5199409"/>
            <a:ext cx="2226455" cy="15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6CB60-D39A-F922-9A72-9B6A86894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536" y="3429001"/>
            <a:ext cx="4186743" cy="3420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10322-03DF-E952-CF87-FEA62FD32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298" y="3161734"/>
            <a:ext cx="1389592" cy="185278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44D86E-D332-305B-29E6-78429226C57F}"/>
              </a:ext>
            </a:extLst>
          </p:cNvPr>
          <p:cNvSpPr>
            <a:spLocks noGrp="1"/>
          </p:cNvSpPr>
          <p:nvPr/>
        </p:nvSpPr>
        <p:spPr>
          <a:xfrm>
            <a:off x="98645" y="3210699"/>
            <a:ext cx="5765453" cy="3537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suppress these protests, the Islamic Republic captured, tortured, and shot the protesters with war bullets in the streets, universities, and sadly schools. </a:t>
            </a:r>
          </a:p>
          <a:p>
            <a:pPr algn="justLow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myths about Iran:</a:t>
            </a:r>
          </a:p>
          <a:p>
            <a:pPr marL="800100" lvl="1" indent="-342900" algn="justLow"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“Hijab is a part of Iranian culture”  →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FALSE!</a:t>
            </a:r>
          </a:p>
          <a:p>
            <a:pPr marL="457200" lvl="1" indent="0" algn="ctr">
              <a:buNone/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do not need to subjugate people into observing cultural norms!</a:t>
            </a:r>
          </a:p>
          <a:p>
            <a:pPr marL="800100" lvl="1" indent="-342900" algn="justLow">
              <a:buFont typeface="+mj-lt"/>
              <a:buAutoNum type="arabicPeriod" startAt="2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Islamic Republic is reformable” →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FALSE!</a:t>
            </a:r>
          </a:p>
          <a:p>
            <a:pPr marL="457200" lvl="1" indent="0" algn="ctr">
              <a:buNone/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years of consolidation of power by a dictator leader while putting up shows called “presidential elections” (while proven to be ineffective), showed that the Islamic Republic is a totalitarian regime that is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REFORMABLE!</a:t>
            </a:r>
          </a:p>
        </p:txBody>
      </p:sp>
    </p:spTree>
    <p:extLst>
      <p:ext uri="{BB962C8B-B14F-4D97-AF65-F5344CB8AC3E}">
        <p14:creationId xmlns:p14="http://schemas.microsoft.com/office/powerpoint/2010/main" val="420344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0218-4051-168F-E863-7DE97F4E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38425-C8F3-D05A-9623-4CBE4B0E9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6168"/>
            <a:ext cx="7981950" cy="5418932"/>
          </a:xfrm>
        </p:spPr>
        <p:txBody>
          <a:bodyPr>
            <a:normAutofit/>
          </a:bodyPr>
          <a:lstStyle/>
          <a:p>
            <a:pPr algn="justLow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 all about spreading awareness.</a:t>
            </a:r>
          </a:p>
          <a:p>
            <a:pPr algn="justLow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listening to the misinformation/disinformation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28F816-82C6-9AA2-A390-F853E294C9E0}"/>
              </a:ext>
            </a:extLst>
          </p:cNvPr>
          <p:cNvSpPr txBox="1">
            <a:spLocks/>
          </p:cNvSpPr>
          <p:nvPr/>
        </p:nvSpPr>
        <p:spPr>
          <a:xfrm>
            <a:off x="11214100" y="0"/>
            <a:ext cx="9779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b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b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8A467-35E8-690A-0B3F-1CB687819CB8}"/>
              </a:ext>
            </a:extLst>
          </p:cNvPr>
          <p:cNvSpPr txBox="1"/>
          <p:nvPr/>
        </p:nvSpPr>
        <p:spPr>
          <a:xfrm>
            <a:off x="9620250" y="120650"/>
            <a:ext cx="15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#MahsaAmini</a:t>
            </a:r>
          </a:p>
        </p:txBody>
      </p:sp>
      <p:pic>
        <p:nvPicPr>
          <p:cNvPr id="6" name="Picture 4" descr="Download Twitter Logo Vector SVG, EPS, PDF, Ai and PNG (8.20 KB) Free">
            <a:extLst>
              <a:ext uri="{FF2B5EF4-FFF2-40B4-BE49-F238E27FC236}">
                <a16:creationId xmlns:a16="http://schemas.microsoft.com/office/drawing/2014/main" id="{3DE9FCE9-8A7E-F22B-97FB-96FAD7C3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49" y="121681"/>
            <a:ext cx="368301" cy="3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A38937-F2E3-2A53-1333-9A97806A3752}"/>
              </a:ext>
            </a:extLst>
          </p:cNvPr>
          <p:cNvSpPr txBox="1"/>
          <p:nvPr/>
        </p:nvSpPr>
        <p:spPr>
          <a:xfrm>
            <a:off x="5651500" y="29337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331F1-8B61-0370-4BCB-2A0743EFA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449" y="1154350"/>
            <a:ext cx="3086975" cy="2507188"/>
          </a:xfrm>
          <a:prstGeom prst="roundRect">
            <a:avLst>
              <a:gd name="adj" fmla="val 580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84FE42-7CF0-2EDB-5B5A-513AB5EC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449" y="3834337"/>
            <a:ext cx="3086832" cy="2738067"/>
          </a:xfrm>
          <a:prstGeom prst="roundRect">
            <a:avLst>
              <a:gd name="adj" fmla="val 65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Success Green Check Mark icon PNG and SVG Vector Free Download">
            <a:extLst>
              <a:ext uri="{FF2B5EF4-FFF2-40B4-BE49-F238E27FC236}">
                <a16:creationId xmlns:a16="http://schemas.microsoft.com/office/drawing/2014/main" id="{3A5D79C1-0210-C0D1-B485-CD11E877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57" y="2514751"/>
            <a:ext cx="477043" cy="4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uccess Green Check Mark icon PNG and SVG Vector Free Download">
            <a:extLst>
              <a:ext uri="{FF2B5EF4-FFF2-40B4-BE49-F238E27FC236}">
                <a16:creationId xmlns:a16="http://schemas.microsoft.com/office/drawing/2014/main" id="{C1E456B1-FFC4-924F-03EF-3CB3F8EB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56" y="5226607"/>
            <a:ext cx="477043" cy="4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01C8FC7-EC7D-8ECF-9A9F-346C1416F21B}"/>
              </a:ext>
            </a:extLst>
          </p:cNvPr>
          <p:cNvGrpSpPr/>
          <p:nvPr/>
        </p:nvGrpSpPr>
        <p:grpSpPr>
          <a:xfrm>
            <a:off x="1390649" y="2543789"/>
            <a:ext cx="4094098" cy="1770421"/>
            <a:chOff x="1493838" y="3252448"/>
            <a:chExt cx="4094098" cy="17704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BFB6C6-3C82-C1F4-335C-9777F20B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37752">
              <a:off x="1493838" y="3252448"/>
              <a:ext cx="4094098" cy="1770421"/>
            </a:xfrm>
            <a:prstGeom prst="rect">
              <a:avLst/>
            </a:prstGeom>
          </p:spPr>
        </p:pic>
        <p:pic>
          <p:nvPicPr>
            <p:cNvPr id="1028" name="Picture 4" descr="Multiplication Symbol - Icon. Vector. Royalty Free SVG, Cliparts, Vectors,  And Stock Illustration. Image 100421723.">
              <a:extLst>
                <a:ext uri="{FF2B5EF4-FFF2-40B4-BE49-F238E27FC236}">
                  <a16:creationId xmlns:a16="http://schemas.microsoft.com/office/drawing/2014/main" id="{AA93481A-4933-95EF-55DA-F56C6FEB3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515" y="3642360"/>
              <a:ext cx="739928" cy="739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3A2BA9-6109-9E03-9FA8-CE83CB4BC267}"/>
              </a:ext>
            </a:extLst>
          </p:cNvPr>
          <p:cNvGrpSpPr/>
          <p:nvPr/>
        </p:nvGrpSpPr>
        <p:grpSpPr>
          <a:xfrm>
            <a:off x="6101243" y="1613627"/>
            <a:ext cx="2128775" cy="3319209"/>
            <a:chOff x="6088062" y="2352720"/>
            <a:chExt cx="2128775" cy="33192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D83C8A-4A76-950C-B1FF-70714BE1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4580">
              <a:off x="6088062" y="2352720"/>
              <a:ext cx="2128775" cy="3319209"/>
            </a:xfrm>
            <a:prstGeom prst="rect">
              <a:avLst/>
            </a:prstGeom>
          </p:spPr>
        </p:pic>
        <p:pic>
          <p:nvPicPr>
            <p:cNvPr id="19" name="Picture 4" descr="Multiplication Symbol - Icon. Vector. Royalty Free SVG, Cliparts, Vectors,  And Stock Illustration. Image 100421723.">
              <a:extLst>
                <a:ext uri="{FF2B5EF4-FFF2-40B4-BE49-F238E27FC236}">
                  <a16:creationId xmlns:a16="http://schemas.microsoft.com/office/drawing/2014/main" id="{7EBFD233-2610-5039-C42A-DEB28BEF0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717" y="3330490"/>
              <a:ext cx="739928" cy="739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506231D-5B9C-4552-E0B2-178FD74823C1}"/>
              </a:ext>
            </a:extLst>
          </p:cNvPr>
          <p:cNvSpPr txBox="1"/>
          <p:nvPr/>
        </p:nvSpPr>
        <p:spPr>
          <a:xfrm>
            <a:off x="838201" y="5407690"/>
            <a:ext cx="7981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Injustice anywhere is a threat to justice everywhere. We are caught in an inescapable network of mutuality, tied in a single garment of destiny. Whatever affects one directly, affects all indirectly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algn="justLow"/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Dr. Martin Luther King, 1963.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5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F4F3-AAA0-9D6C-A040-FA4A50CB4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5507" y="3698240"/>
            <a:ext cx="382524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b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618F6-30D4-C181-BFC2-13236D6A49B4}"/>
              </a:ext>
            </a:extLst>
          </p:cNvPr>
          <p:cNvSpPr txBox="1"/>
          <p:nvPr/>
        </p:nvSpPr>
        <p:spPr>
          <a:xfrm>
            <a:off x="1966594" y="4538980"/>
            <a:ext cx="4586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#MahsaAmini</a:t>
            </a:r>
          </a:p>
        </p:txBody>
      </p:sp>
      <p:pic>
        <p:nvPicPr>
          <p:cNvPr id="1028" name="Picture 4" descr="Download Twitter Logo Vector SVG, EPS, PDF, Ai and PNG (8.20 KB) Free">
            <a:extLst>
              <a:ext uri="{FF2B5EF4-FFF2-40B4-BE49-F238E27FC236}">
                <a16:creationId xmlns:a16="http://schemas.microsoft.com/office/drawing/2014/main" id="{69AD14B8-7899-E6B5-0D9F-D990C2D3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86" y="4538980"/>
            <a:ext cx="702308" cy="7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A7126-AD89-CD25-53D8-9C1E5302199C}"/>
              </a:ext>
            </a:extLst>
          </p:cNvPr>
          <p:cNvSpPr txBox="1"/>
          <p:nvPr/>
        </p:nvSpPr>
        <p:spPr>
          <a:xfrm>
            <a:off x="2459434" y="2721114"/>
            <a:ext cx="727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822777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341</Words>
  <Application>Microsoft Office PowerPoint</Application>
  <PresentationFormat>Widescreen</PresentationFormat>
  <Paragraphs>24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Woman Life Freedom</vt:lpstr>
      <vt:lpstr>PowerPoint Presentation</vt:lpstr>
      <vt:lpstr>What is happening in Iran?</vt:lpstr>
      <vt:lpstr>Your Impact</vt:lpstr>
      <vt:lpstr>Woman Life Freedom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Woman Life Freedom</dc:title>
  <dc:creator>Ebrahimian, Armin</dc:creator>
  <cp:lastModifiedBy>Sutherland, Philip</cp:lastModifiedBy>
  <cp:revision>5</cp:revision>
  <dcterms:created xsi:type="dcterms:W3CDTF">2023-01-31T15:36:51Z</dcterms:created>
  <dcterms:modified xsi:type="dcterms:W3CDTF">2023-02-01T17:11:26Z</dcterms:modified>
</cp:coreProperties>
</file>