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90" r:id="rId3"/>
    <p:sldId id="299" r:id="rId4"/>
    <p:sldId id="305" r:id="rId5"/>
    <p:sldId id="302" r:id="rId6"/>
    <p:sldId id="308" r:id="rId7"/>
    <p:sldId id="291" r:id="rId8"/>
    <p:sldId id="307" r:id="rId9"/>
    <p:sldId id="300" r:id="rId10"/>
    <p:sldId id="309" r:id="rId11"/>
    <p:sldId id="304" r:id="rId12"/>
    <p:sldId id="303" r:id="rId13"/>
    <p:sldId id="31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89402" autoAdjust="0"/>
  </p:normalViewPr>
  <p:slideViewPr>
    <p:cSldViewPr snapToGrid="0" snapToObjects="1">
      <p:cViewPr varScale="1">
        <p:scale>
          <a:sx n="81" d="100"/>
          <a:sy n="81" d="100"/>
        </p:scale>
        <p:origin x="1434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rkin, Thomas" userId="fff4773e-9d5b-4e58-8bb8-8448c59f7ab5" providerId="ADAL" clId="{EDC7889D-69D1-472B-9FC2-FE4D30B3DAA3}"/>
    <pc:docChg chg="undo custSel addSld delSld modSld sldOrd">
      <pc:chgData name="Durkin, Thomas" userId="fff4773e-9d5b-4e58-8bb8-8448c59f7ab5" providerId="ADAL" clId="{EDC7889D-69D1-472B-9FC2-FE4D30B3DAA3}" dt="2022-10-18T16:57:09.389" v="180"/>
      <pc:docMkLst>
        <pc:docMk/>
      </pc:docMkLst>
      <pc:sldChg chg="ord">
        <pc:chgData name="Durkin, Thomas" userId="fff4773e-9d5b-4e58-8bb8-8448c59f7ab5" providerId="ADAL" clId="{EDC7889D-69D1-472B-9FC2-FE4D30B3DAA3}" dt="2022-10-17T14:28:03.251" v="32"/>
        <pc:sldMkLst>
          <pc:docMk/>
          <pc:sldMk cId="1200670033" sldId="291"/>
        </pc:sldMkLst>
      </pc:sldChg>
      <pc:sldChg chg="addSp delSp modSp del mod">
        <pc:chgData name="Durkin, Thomas" userId="fff4773e-9d5b-4e58-8bb8-8448c59f7ab5" providerId="ADAL" clId="{EDC7889D-69D1-472B-9FC2-FE4D30B3DAA3}" dt="2022-10-17T14:42:57.458" v="177" actId="47"/>
        <pc:sldMkLst>
          <pc:docMk/>
          <pc:sldMk cId="2767964379" sldId="301"/>
        </pc:sldMkLst>
        <pc:spChg chg="add mod">
          <ac:chgData name="Durkin, Thomas" userId="fff4773e-9d5b-4e58-8bb8-8448c59f7ab5" providerId="ADAL" clId="{EDC7889D-69D1-472B-9FC2-FE4D30B3DAA3}" dt="2022-10-17T14:35:16.965" v="76" actId="478"/>
          <ac:spMkLst>
            <pc:docMk/>
            <pc:sldMk cId="2767964379" sldId="301"/>
            <ac:spMk id="3" creationId="{BD902795-14DB-A958-21C2-27F6BF36BB03}"/>
          </ac:spMkLst>
        </pc:spChg>
        <pc:spChg chg="del mod">
          <ac:chgData name="Durkin, Thomas" userId="fff4773e-9d5b-4e58-8bb8-8448c59f7ab5" providerId="ADAL" clId="{EDC7889D-69D1-472B-9FC2-FE4D30B3DAA3}" dt="2022-10-17T14:29:19.257" v="39"/>
          <ac:spMkLst>
            <pc:docMk/>
            <pc:sldMk cId="2767964379" sldId="301"/>
            <ac:spMk id="9" creationId="{B00F8F6B-5FBE-4379-8AEB-0F5E6D5F1A22}"/>
          </ac:spMkLst>
        </pc:spChg>
        <pc:picChg chg="del mod">
          <ac:chgData name="Durkin, Thomas" userId="fff4773e-9d5b-4e58-8bb8-8448c59f7ab5" providerId="ADAL" clId="{EDC7889D-69D1-472B-9FC2-FE4D30B3DAA3}" dt="2022-10-17T14:30:53.334" v="48" actId="478"/>
          <ac:picMkLst>
            <pc:docMk/>
            <pc:sldMk cId="2767964379" sldId="301"/>
            <ac:picMk id="4" creationId="{79B2B957-75CD-4949-B214-C9C9EDB44AA0}"/>
          </ac:picMkLst>
        </pc:picChg>
        <pc:picChg chg="del">
          <ac:chgData name="Durkin, Thomas" userId="fff4773e-9d5b-4e58-8bb8-8448c59f7ab5" providerId="ADAL" clId="{EDC7889D-69D1-472B-9FC2-FE4D30B3DAA3}" dt="2022-10-17T14:28:54.524" v="33" actId="478"/>
          <ac:picMkLst>
            <pc:docMk/>
            <pc:sldMk cId="2767964379" sldId="301"/>
            <ac:picMk id="5" creationId="{50307DBC-4C3A-4A5D-AEA3-81E88CD549E8}"/>
          </ac:picMkLst>
        </pc:picChg>
        <pc:picChg chg="del">
          <ac:chgData name="Durkin, Thomas" userId="fff4773e-9d5b-4e58-8bb8-8448c59f7ab5" providerId="ADAL" clId="{EDC7889D-69D1-472B-9FC2-FE4D30B3DAA3}" dt="2022-10-17T14:34:00.463" v="62" actId="478"/>
          <ac:picMkLst>
            <pc:docMk/>
            <pc:sldMk cId="2767964379" sldId="301"/>
            <ac:picMk id="6" creationId="{75112FAD-C218-4A29-8A7E-DD99CCD3EB42}"/>
          </ac:picMkLst>
        </pc:picChg>
        <pc:picChg chg="add del mod">
          <ac:chgData name="Durkin, Thomas" userId="fff4773e-9d5b-4e58-8bb8-8448c59f7ab5" providerId="ADAL" clId="{EDC7889D-69D1-472B-9FC2-FE4D30B3DAA3}" dt="2022-10-17T14:35:16.965" v="76" actId="478"/>
          <ac:picMkLst>
            <pc:docMk/>
            <pc:sldMk cId="2767964379" sldId="301"/>
            <ac:picMk id="2050" creationId="{9479E129-0CE2-2C9C-6FCB-FE2F9B15B503}"/>
          </ac:picMkLst>
        </pc:picChg>
        <pc:picChg chg="add del">
          <ac:chgData name="Durkin, Thomas" userId="fff4773e-9d5b-4e58-8bb8-8448c59f7ab5" providerId="ADAL" clId="{EDC7889D-69D1-472B-9FC2-FE4D30B3DAA3}" dt="2022-10-17T14:29:53.764" v="42"/>
          <ac:picMkLst>
            <pc:docMk/>
            <pc:sldMk cId="2767964379" sldId="301"/>
            <ac:picMk id="2052" creationId="{3DAFFB8E-02FC-7C68-2A3E-C4351A56D9D4}"/>
          </ac:picMkLst>
        </pc:picChg>
        <pc:picChg chg="add del">
          <ac:chgData name="Durkin, Thomas" userId="fff4773e-9d5b-4e58-8bb8-8448c59f7ab5" providerId="ADAL" clId="{EDC7889D-69D1-472B-9FC2-FE4D30B3DAA3}" dt="2022-10-17T14:30:02.541" v="44" actId="478"/>
          <ac:picMkLst>
            <pc:docMk/>
            <pc:sldMk cId="2767964379" sldId="301"/>
            <ac:picMk id="2054" creationId="{D7889E04-0374-D372-4E05-336E07D5D05F}"/>
          </ac:picMkLst>
        </pc:picChg>
        <pc:picChg chg="add del mod">
          <ac:chgData name="Durkin, Thomas" userId="fff4773e-9d5b-4e58-8bb8-8448c59f7ab5" providerId="ADAL" clId="{EDC7889D-69D1-472B-9FC2-FE4D30B3DAA3}" dt="2022-10-17T14:34:55.311" v="69" actId="478"/>
          <ac:picMkLst>
            <pc:docMk/>
            <pc:sldMk cId="2767964379" sldId="301"/>
            <ac:picMk id="2056" creationId="{264F6004-8509-1993-DF16-13763B6AD8C2}"/>
          </ac:picMkLst>
        </pc:picChg>
        <pc:picChg chg="add del">
          <ac:chgData name="Durkin, Thomas" userId="fff4773e-9d5b-4e58-8bb8-8448c59f7ab5" providerId="ADAL" clId="{EDC7889D-69D1-472B-9FC2-FE4D30B3DAA3}" dt="2022-10-17T14:31:55.567" v="57"/>
          <ac:picMkLst>
            <pc:docMk/>
            <pc:sldMk cId="2767964379" sldId="301"/>
            <ac:picMk id="2058" creationId="{00AC3D21-3A69-2947-8069-942A51C120DC}"/>
          </ac:picMkLst>
        </pc:picChg>
        <pc:picChg chg="add mod">
          <ac:chgData name="Durkin, Thomas" userId="fff4773e-9d5b-4e58-8bb8-8448c59f7ab5" providerId="ADAL" clId="{EDC7889D-69D1-472B-9FC2-FE4D30B3DAA3}" dt="2022-10-17T14:33:03.396" v="61" actId="14100"/>
          <ac:picMkLst>
            <pc:docMk/>
            <pc:sldMk cId="2767964379" sldId="301"/>
            <ac:picMk id="2060" creationId="{CB97CD29-AFDB-26B2-4AD2-11A569AE9158}"/>
          </ac:picMkLst>
        </pc:picChg>
        <pc:picChg chg="add mod">
          <ac:chgData name="Durkin, Thomas" userId="fff4773e-9d5b-4e58-8bb8-8448c59f7ab5" providerId="ADAL" clId="{EDC7889D-69D1-472B-9FC2-FE4D30B3DAA3}" dt="2022-10-17T14:34:16.900" v="68" actId="14100"/>
          <ac:picMkLst>
            <pc:docMk/>
            <pc:sldMk cId="2767964379" sldId="301"/>
            <ac:picMk id="2062" creationId="{122E5A8F-1810-FD99-993B-1F663C26848C}"/>
          </ac:picMkLst>
        </pc:picChg>
        <pc:picChg chg="add del mod">
          <ac:chgData name="Durkin, Thomas" userId="fff4773e-9d5b-4e58-8bb8-8448c59f7ab5" providerId="ADAL" clId="{EDC7889D-69D1-472B-9FC2-FE4D30B3DAA3}" dt="2022-10-17T14:35:53.391" v="84" actId="478"/>
          <ac:picMkLst>
            <pc:docMk/>
            <pc:sldMk cId="2767964379" sldId="301"/>
            <ac:picMk id="2064" creationId="{CEAFB636-7302-B526-17FF-A1322EB2546C}"/>
          </ac:picMkLst>
        </pc:picChg>
        <pc:picChg chg="add mod">
          <ac:chgData name="Durkin, Thomas" userId="fff4773e-9d5b-4e58-8bb8-8448c59f7ab5" providerId="ADAL" clId="{EDC7889D-69D1-472B-9FC2-FE4D30B3DAA3}" dt="2022-10-17T14:35:50.185" v="83" actId="14100"/>
          <ac:picMkLst>
            <pc:docMk/>
            <pc:sldMk cId="2767964379" sldId="301"/>
            <ac:picMk id="2066" creationId="{DA73E852-34BE-C7B2-AEEE-CA96C0CDF076}"/>
          </ac:picMkLst>
        </pc:picChg>
      </pc:sldChg>
      <pc:sldChg chg="addSp delSp modSp mod">
        <pc:chgData name="Durkin, Thomas" userId="fff4773e-9d5b-4e58-8bb8-8448c59f7ab5" providerId="ADAL" clId="{EDC7889D-69D1-472B-9FC2-FE4D30B3DAA3}" dt="2022-10-17T14:22:29.445" v="13" actId="478"/>
        <pc:sldMkLst>
          <pc:docMk/>
          <pc:sldMk cId="1918691115" sldId="302"/>
        </pc:sldMkLst>
        <pc:spChg chg="add del">
          <ac:chgData name="Durkin, Thomas" userId="fff4773e-9d5b-4e58-8bb8-8448c59f7ab5" providerId="ADAL" clId="{EDC7889D-69D1-472B-9FC2-FE4D30B3DAA3}" dt="2022-10-17T14:22:29.445" v="13" actId="478"/>
          <ac:spMkLst>
            <pc:docMk/>
            <pc:sldMk cId="1918691115" sldId="302"/>
            <ac:spMk id="2" creationId="{92A2957C-1501-A802-2EFA-99E5AAF75479}"/>
          </ac:spMkLst>
        </pc:spChg>
        <pc:spChg chg="add del mod">
          <ac:chgData name="Durkin, Thomas" userId="fff4773e-9d5b-4e58-8bb8-8448c59f7ab5" providerId="ADAL" clId="{EDC7889D-69D1-472B-9FC2-FE4D30B3DAA3}" dt="2022-10-17T14:22:28.694" v="12"/>
          <ac:spMkLst>
            <pc:docMk/>
            <pc:sldMk cId="1918691115" sldId="302"/>
            <ac:spMk id="3" creationId="{F2C53AE3-56D3-C963-564B-16E34BDC7AFD}"/>
          </ac:spMkLst>
        </pc:spChg>
        <pc:picChg chg="add del">
          <ac:chgData name="Durkin, Thomas" userId="fff4773e-9d5b-4e58-8bb8-8448c59f7ab5" providerId="ADAL" clId="{EDC7889D-69D1-472B-9FC2-FE4D30B3DAA3}" dt="2022-10-17T14:22:29.445" v="13" actId="478"/>
          <ac:picMkLst>
            <pc:docMk/>
            <pc:sldMk cId="1918691115" sldId="302"/>
            <ac:picMk id="7" creationId="{A33934D0-8747-453C-B7EC-BF4FDC8770F9}"/>
          </ac:picMkLst>
        </pc:picChg>
        <pc:picChg chg="del">
          <ac:chgData name="Durkin, Thomas" userId="fff4773e-9d5b-4e58-8bb8-8448c59f7ab5" providerId="ADAL" clId="{EDC7889D-69D1-472B-9FC2-FE4D30B3DAA3}" dt="2022-10-17T14:19:39.793" v="0" actId="478"/>
          <ac:picMkLst>
            <pc:docMk/>
            <pc:sldMk cId="1918691115" sldId="302"/>
            <ac:picMk id="9" creationId="{7068FBF9-2EDA-4951-88B9-478EC3091B8D}"/>
          </ac:picMkLst>
        </pc:picChg>
        <pc:picChg chg="add mod">
          <ac:chgData name="Durkin, Thomas" userId="fff4773e-9d5b-4e58-8bb8-8448c59f7ab5" providerId="ADAL" clId="{EDC7889D-69D1-472B-9FC2-FE4D30B3DAA3}" dt="2022-10-17T14:19:55.740" v="6" actId="14100"/>
          <ac:picMkLst>
            <pc:docMk/>
            <pc:sldMk cId="1918691115" sldId="302"/>
            <ac:picMk id="1026" creationId="{2DDE35B9-767C-5C27-8A5B-DC0F4E7F8A7B}"/>
          </ac:picMkLst>
        </pc:picChg>
      </pc:sldChg>
      <pc:sldChg chg="modSp mod">
        <pc:chgData name="Durkin, Thomas" userId="fff4773e-9d5b-4e58-8bb8-8448c59f7ab5" providerId="ADAL" clId="{EDC7889D-69D1-472B-9FC2-FE4D30B3DAA3}" dt="2022-10-17T14:43:15.600" v="178" actId="14100"/>
        <pc:sldMkLst>
          <pc:docMk/>
          <pc:sldMk cId="4185412187" sldId="303"/>
        </pc:sldMkLst>
        <pc:picChg chg="mod">
          <ac:chgData name="Durkin, Thomas" userId="fff4773e-9d5b-4e58-8bb8-8448c59f7ab5" providerId="ADAL" clId="{EDC7889D-69D1-472B-9FC2-FE4D30B3DAA3}" dt="2022-10-17T14:43:15.600" v="178" actId="14100"/>
          <ac:picMkLst>
            <pc:docMk/>
            <pc:sldMk cId="4185412187" sldId="303"/>
            <ac:picMk id="4" creationId="{19097D06-C508-4632-8AE9-4778E4ECA711}"/>
          </ac:picMkLst>
        </pc:picChg>
      </pc:sldChg>
      <pc:sldChg chg="addSp delSp modSp del mod">
        <pc:chgData name="Durkin, Thomas" userId="fff4773e-9d5b-4e58-8bb8-8448c59f7ab5" providerId="ADAL" clId="{EDC7889D-69D1-472B-9FC2-FE4D30B3DAA3}" dt="2022-10-17T14:27:37.633" v="30" actId="2696"/>
        <pc:sldMkLst>
          <pc:docMk/>
          <pc:sldMk cId="722655544" sldId="306"/>
        </pc:sldMkLst>
        <pc:picChg chg="add del mod">
          <ac:chgData name="Durkin, Thomas" userId="fff4773e-9d5b-4e58-8bb8-8448c59f7ab5" providerId="ADAL" clId="{EDC7889D-69D1-472B-9FC2-FE4D30B3DAA3}" dt="2022-10-17T14:26:09.310" v="26"/>
          <ac:picMkLst>
            <pc:docMk/>
            <pc:sldMk cId="722655544" sldId="306"/>
            <ac:picMk id="3" creationId="{1406F5ED-A774-52BC-7C46-E9049CB33CCB}"/>
          </ac:picMkLst>
        </pc:picChg>
        <pc:picChg chg="add del">
          <ac:chgData name="Durkin, Thomas" userId="fff4773e-9d5b-4e58-8bb8-8448c59f7ab5" providerId="ADAL" clId="{EDC7889D-69D1-472B-9FC2-FE4D30B3DAA3}" dt="2022-10-17T14:26:09.892" v="27" actId="478"/>
          <ac:picMkLst>
            <pc:docMk/>
            <pc:sldMk cId="722655544" sldId="306"/>
            <ac:picMk id="9" creationId="{9BA05F4F-D7AC-4099-AD3C-1518821C1767}"/>
          </ac:picMkLst>
        </pc:picChg>
      </pc:sldChg>
      <pc:sldChg chg="ord">
        <pc:chgData name="Durkin, Thomas" userId="fff4773e-9d5b-4e58-8bb8-8448c59f7ab5" providerId="ADAL" clId="{EDC7889D-69D1-472B-9FC2-FE4D30B3DAA3}" dt="2022-10-18T16:57:09.389" v="180"/>
        <pc:sldMkLst>
          <pc:docMk/>
          <pc:sldMk cId="2064068062" sldId="308"/>
        </pc:sldMkLst>
      </pc:sldChg>
      <pc:sldChg chg="new add del">
        <pc:chgData name="Durkin, Thomas" userId="fff4773e-9d5b-4e58-8bb8-8448c59f7ab5" providerId="ADAL" clId="{EDC7889D-69D1-472B-9FC2-FE4D30B3DAA3}" dt="2022-10-17T14:26:11.647" v="29" actId="680"/>
        <pc:sldMkLst>
          <pc:docMk/>
          <pc:sldMk cId="645064780" sldId="310"/>
        </pc:sldMkLst>
      </pc:sldChg>
      <pc:sldChg chg="addSp delSp modSp new mod modClrScheme chgLayout">
        <pc:chgData name="Durkin, Thomas" userId="fff4773e-9d5b-4e58-8bb8-8448c59f7ab5" providerId="ADAL" clId="{EDC7889D-69D1-472B-9FC2-FE4D30B3DAA3}" dt="2022-10-17T14:42:33.825" v="176" actId="14100"/>
        <pc:sldMkLst>
          <pc:docMk/>
          <pc:sldMk cId="670849627" sldId="310"/>
        </pc:sldMkLst>
        <pc:spChg chg="del mod ord">
          <ac:chgData name="Durkin, Thomas" userId="fff4773e-9d5b-4e58-8bb8-8448c59f7ab5" providerId="ADAL" clId="{EDC7889D-69D1-472B-9FC2-FE4D30B3DAA3}" dt="2022-10-17T14:36:29.886" v="91" actId="700"/>
          <ac:spMkLst>
            <pc:docMk/>
            <pc:sldMk cId="670849627" sldId="310"/>
            <ac:spMk id="2" creationId="{DEBB1D4F-6895-39F7-C05B-959D7B7B737C}"/>
          </ac:spMkLst>
        </pc:spChg>
        <pc:spChg chg="del">
          <ac:chgData name="Durkin, Thomas" userId="fff4773e-9d5b-4e58-8bb8-8448c59f7ab5" providerId="ADAL" clId="{EDC7889D-69D1-472B-9FC2-FE4D30B3DAA3}" dt="2022-10-17T14:36:29.886" v="91" actId="700"/>
          <ac:spMkLst>
            <pc:docMk/>
            <pc:sldMk cId="670849627" sldId="310"/>
            <ac:spMk id="3" creationId="{EAD6B0B7-CC67-DD58-91BA-4825A1B886A1}"/>
          </ac:spMkLst>
        </pc:spChg>
        <pc:spChg chg="del mod">
          <ac:chgData name="Durkin, Thomas" userId="fff4773e-9d5b-4e58-8bb8-8448c59f7ab5" providerId="ADAL" clId="{EDC7889D-69D1-472B-9FC2-FE4D30B3DAA3}" dt="2022-10-17T14:36:29.886" v="91" actId="700"/>
          <ac:spMkLst>
            <pc:docMk/>
            <pc:sldMk cId="670849627" sldId="310"/>
            <ac:spMk id="4" creationId="{80AFAC27-BD28-4CEF-29A4-16266461F589}"/>
          </ac:spMkLst>
        </pc:spChg>
        <pc:spChg chg="add mod ord">
          <ac:chgData name="Durkin, Thomas" userId="fff4773e-9d5b-4e58-8bb8-8448c59f7ab5" providerId="ADAL" clId="{EDC7889D-69D1-472B-9FC2-FE4D30B3DAA3}" dt="2022-10-17T14:40:17.597" v="157" actId="20577"/>
          <ac:spMkLst>
            <pc:docMk/>
            <pc:sldMk cId="670849627" sldId="310"/>
            <ac:spMk id="5" creationId="{78494970-EBFB-690F-1DE0-570016E614F5}"/>
          </ac:spMkLst>
        </pc:spChg>
        <pc:picChg chg="add del mod">
          <ac:chgData name="Durkin, Thomas" userId="fff4773e-9d5b-4e58-8bb8-8448c59f7ab5" providerId="ADAL" clId="{EDC7889D-69D1-472B-9FC2-FE4D30B3DAA3}" dt="2022-10-17T14:39:52.372" v="143" actId="478"/>
          <ac:picMkLst>
            <pc:docMk/>
            <pc:sldMk cId="670849627" sldId="310"/>
            <ac:picMk id="6" creationId="{E8782B94-F772-B0B6-EEBA-088E5291E201}"/>
          </ac:picMkLst>
        </pc:picChg>
        <pc:picChg chg="add del mod">
          <ac:chgData name="Durkin, Thomas" userId="fff4773e-9d5b-4e58-8bb8-8448c59f7ab5" providerId="ADAL" clId="{EDC7889D-69D1-472B-9FC2-FE4D30B3DAA3}" dt="2022-10-17T14:41:44.510" v="165" actId="478"/>
          <ac:picMkLst>
            <pc:docMk/>
            <pc:sldMk cId="670849627" sldId="310"/>
            <ac:picMk id="7" creationId="{FC173DC8-A517-7BA4-5A18-C7220E26AEFB}"/>
          </ac:picMkLst>
        </pc:picChg>
        <pc:picChg chg="add del mod">
          <ac:chgData name="Durkin, Thomas" userId="fff4773e-9d5b-4e58-8bb8-8448c59f7ab5" providerId="ADAL" clId="{EDC7889D-69D1-472B-9FC2-FE4D30B3DAA3}" dt="2022-10-17T14:36:19.578" v="89"/>
          <ac:picMkLst>
            <pc:docMk/>
            <pc:sldMk cId="670849627" sldId="310"/>
            <ac:picMk id="3074" creationId="{FF74DC7D-5736-0687-78A5-3DF5F3D23E37}"/>
          </ac:picMkLst>
        </pc:picChg>
        <pc:picChg chg="add mod">
          <ac:chgData name="Durkin, Thomas" userId="fff4773e-9d5b-4e58-8bb8-8448c59f7ab5" providerId="ADAL" clId="{EDC7889D-69D1-472B-9FC2-FE4D30B3DAA3}" dt="2022-10-17T14:42:20.639" v="173" actId="14100"/>
          <ac:picMkLst>
            <pc:docMk/>
            <pc:sldMk cId="670849627" sldId="310"/>
            <ac:picMk id="3076" creationId="{8231523B-A4D4-B208-6A22-2EB2EB1D9332}"/>
          </ac:picMkLst>
        </pc:picChg>
        <pc:picChg chg="add mod">
          <ac:chgData name="Durkin, Thomas" userId="fff4773e-9d5b-4e58-8bb8-8448c59f7ab5" providerId="ADAL" clId="{EDC7889D-69D1-472B-9FC2-FE4D30B3DAA3}" dt="2022-10-17T14:42:23.644" v="174" actId="1076"/>
          <ac:picMkLst>
            <pc:docMk/>
            <pc:sldMk cId="670849627" sldId="310"/>
            <ac:picMk id="3078" creationId="{63B20215-FEFD-1BD3-2516-85BF4C638CDA}"/>
          </ac:picMkLst>
        </pc:picChg>
        <pc:picChg chg="add mod">
          <ac:chgData name="Durkin, Thomas" userId="fff4773e-9d5b-4e58-8bb8-8448c59f7ab5" providerId="ADAL" clId="{EDC7889D-69D1-472B-9FC2-FE4D30B3DAA3}" dt="2022-10-17T14:42:33.825" v="176" actId="14100"/>
          <ac:picMkLst>
            <pc:docMk/>
            <pc:sldMk cId="670849627" sldId="310"/>
            <ac:picMk id="3080" creationId="{FF533458-5835-2C8A-E13A-3FF8B4D3903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5FFDE-45CB-124C-9FA0-AEC4F7222ACB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D51655-398E-BF4D-A530-E345A2A6C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" t="40220" r="9108" b="-2916"/>
          <a:stretch/>
        </p:blipFill>
        <p:spPr>
          <a:xfrm>
            <a:off x="-27708" y="2166176"/>
            <a:ext cx="12219708" cy="18930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390" y="5344832"/>
            <a:ext cx="5084826" cy="13729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93" b="100000" l="1527" r="89964">
                        <a14:foregroundMark x1="63855" y1="8889" x2="63855" y2="8889"/>
                        <a14:foregroundMark x1="51709" y1="10481" x2="51709" y2="10481"/>
                        <a14:foregroundMark x1="49818" y1="17444" x2="49818" y2="17778"/>
                        <a14:foregroundMark x1="48582" y1="8889" x2="48582" y2="8889"/>
                        <a14:foregroundMark x1="50764" y1="9037" x2="50764" y2="9037"/>
                        <a14:foregroundMark x1="50764" y1="6333" x2="50764" y2="6333"/>
                        <a14:foregroundMark x1="53891" y1="8259" x2="53891" y2="8259"/>
                        <a14:foregroundMark x1="58836" y1="12222" x2="60436" y2="15556"/>
                        <a14:foregroundMark x1="49818" y1="7444" x2="57891" y2="7000"/>
                        <a14:foregroundMark x1="64145" y1="20148" x2="61018" y2="22852"/>
                        <a14:foregroundMark x1="46691" y1="27444" x2="49818" y2="30148"/>
                        <a14:foregroundMark x1="55127" y1="28407" x2="71927" y2="24926"/>
                        <a14:foregroundMark x1="75345" y1="25407" x2="75345" y2="25407"/>
                        <a14:foregroundMark x1="69455" y1="28259" x2="69455" y2="28259"/>
                        <a14:foregroundMark x1="69745" y1="30963" x2="69745" y2="30963"/>
                        <a14:foregroundMark x1="71927" y1="36519" x2="71927" y2="36519"/>
                        <a14:foregroundMark x1="75345" y1="40778" x2="75345" y2="40778"/>
                        <a14:foregroundMark x1="75055" y1="50963" x2="75055" y2="50963"/>
                        <a14:foregroundMark x1="66982" y1="48111" x2="66982" y2="48111"/>
                        <a14:foregroundMark x1="49818" y1="52556" x2="49818" y2="52556"/>
                        <a14:foregroundMark x1="66982" y1="53000" x2="66982" y2="53000"/>
                        <a14:foregroundMark x1="85964" y1="46333" x2="85382" y2="52704"/>
                        <a14:foregroundMark x1="71636" y1="63815" x2="69745" y2="65556"/>
                        <a14:foregroundMark x1="21455" y1="68889" x2="21455" y2="68889"/>
                        <a14:backgroundMark x1="52945" y1="6333" x2="58836" y2="7778"/>
                        <a14:backgroundMark x1="78182" y1="45074" x2="78182" y2="45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500" y="8238"/>
            <a:ext cx="34925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4629" y="2259871"/>
            <a:ext cx="8327571" cy="1347470"/>
          </a:xfrm>
        </p:spPr>
        <p:txBody>
          <a:bodyPr anchor="b">
            <a:noAutofit/>
          </a:bodyPr>
          <a:lstStyle>
            <a:lvl1pPr algn="ctr">
              <a:defRPr sz="7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4016694"/>
            <a:ext cx="735874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7FC23-11E1-5D4C-A67E-28AA0ED919E2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604E-C0C5-0140-9311-7A38617E6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9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7FC23-11E1-5D4C-A67E-28AA0ED919E2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604E-C0C5-0140-9311-7A38617E6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15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7FC23-11E1-5D4C-A67E-28AA0ED919E2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604E-C0C5-0140-9311-7A38617E6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2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8151"/>
            <a:ext cx="12192000" cy="13799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70316"/>
            <a:ext cx="9585960" cy="3571177"/>
          </a:xfrm>
        </p:spPr>
        <p:txBody>
          <a:bodyPr/>
          <a:lstStyle>
            <a:lvl1pPr>
              <a:lnSpc>
                <a:spcPct val="150000"/>
              </a:lnSpc>
              <a:spcAft>
                <a:spcPts val="600"/>
              </a:spcAft>
              <a:defRPr sz="29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7FC23-11E1-5D4C-A67E-28AA0ED919E2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604E-C0C5-0140-9311-7A38617E63D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0" b="100000" l="1162" r="100000">
                        <a14:foregroundMark x1="48003" y1="3109" x2="46333" y2="1147"/>
                        <a14:foregroundMark x1="46914" y1="3257" x2="42411" y2="6366"/>
                        <a14:foregroundMark x1="44372" y1="7661" x2="44081" y2="8808"/>
                        <a14:foregroundMark x1="44372" y1="12324" x2="44372" y2="12324"/>
                        <a14:foregroundMark x1="47422" y1="18172" x2="47422" y2="18172"/>
                        <a14:foregroundMark x1="51344" y1="19874" x2="51344" y2="19874"/>
                        <a14:foregroundMark x1="51634" y1="21281" x2="46042" y2="24537"/>
                        <a14:foregroundMark x1="45534" y1="24537" x2="40232" y2="26092"/>
                        <a14:foregroundMark x1="37981" y1="28090" x2="32970" y2="42117"/>
                        <a14:foregroundMark x1="18228" y1="74759" x2="22440" y2="90933"/>
                        <a14:foregroundMark x1="55773" y1="1850" x2="81118" y2="2961"/>
                        <a14:foregroundMark x1="93101" y1="80422" x2="93101" y2="80422"/>
                        <a14:foregroundMark x1="84459" y1="70910" x2="89179" y2="81976"/>
                        <a14:foregroundMark x1="95643" y1="71762" x2="96151" y2="63990"/>
                        <a14:foregroundMark x1="66086" y1="28942" x2="66086" y2="28942"/>
                        <a14:foregroundMark x1="61656" y1="29793" x2="54975" y2="31199"/>
                        <a14:foregroundMark x1="76107" y1="42820" x2="78359" y2="47372"/>
                        <a14:foregroundMark x1="80610" y1="28645" x2="80610" y2="28645"/>
                        <a14:foregroundMark x1="72259" y1="64101" x2="67756" y2="66950"/>
                        <a14:foregroundMark x1="44662" y1="72206" x2="48874" y2="75463"/>
                        <a14:foregroundMark x1="48293" y1="61547" x2="48293" y2="61547"/>
                        <a14:foregroundMark x1="42992" y1="59845" x2="42992" y2="59845"/>
                        <a14:foregroundMark x1="83442" y1="50481" x2="83442" y2="50481"/>
                        <a14:foregroundMark x1="74292" y1="24130" x2="75962" y2="23390"/>
                        <a14:foregroundMark x1="50908" y1="7661" x2="54539" y2="7809"/>
                        <a14:foregroundMark x1="70370" y1="75019" x2="72622" y2="78016"/>
                        <a14:foregroundMark x1="48366" y1="27794" x2="48366" y2="27794"/>
                        <a14:foregroundMark x1="82643" y1="52480" x2="81191" y2="55885"/>
                        <a14:foregroundMark x1="84532" y1="45115" x2="87073" y2="50481"/>
                        <a14:foregroundMark x1="90123" y1="44819" x2="84532" y2="49371"/>
                        <a14:foregroundMark x1="60349" y1="52776" x2="70080" y2="52924"/>
                        <a14:foregroundMark x1="1816" y1="66654" x2="1816" y2="66654"/>
                        <a14:backgroundMark x1="46914" y1="25389" x2="46914" y2="25389"/>
                        <a14:backgroundMark x1="41612" y1="26795" x2="39361" y2="27794"/>
                        <a14:backgroundMark x1="24982" y1="24833" x2="24982" y2="24833"/>
                        <a14:backgroundMark x1="31954" y1="12324" x2="32534" y2="20836"/>
                        <a14:backgroundMark x1="8279" y1="81421" x2="7190" y2="77461"/>
                        <a14:backgroundMark x1="87872" y1="46114" x2="84314" y2="50925"/>
                        <a14:backgroundMark x1="77342" y1="22687" x2="77633" y2="22983"/>
                        <a14:backgroundMark x1="96514" y1="57439" x2="99056" y2="63694"/>
                        <a14:backgroundMark x1="98184" y1="69356" x2="95425" y2="64101"/>
                        <a14:backgroundMark x1="85984" y1="66654" x2="90995" y2="63842"/>
                        <a14:backgroundMark x1="86783" y1="66950" x2="87654" y2="71355"/>
                        <a14:backgroundMark x1="83442" y1="48668" x2="85403" y2="50222"/>
                        <a14:backgroundMark x1="67611" y1="52480" x2="67611" y2="52480"/>
                        <a14:backgroundMark x1="1888" y1="67802" x2="1380" y2="76869"/>
                        <a14:backgroundMark x1="3268" y1="67246" x2="16122" y2="86825"/>
                        <a14:backgroundMark x1="15832" y1="84271" x2="15832" y2="84271"/>
                        <a14:backgroundMark x1="16340" y1="86232" x2="16630" y2="84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160" y="3438035"/>
            <a:ext cx="1743245" cy="342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27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7FC23-11E1-5D4C-A67E-28AA0ED919E2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604E-C0C5-0140-9311-7A38617E6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680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7FC23-11E1-5D4C-A67E-28AA0ED919E2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604E-C0C5-0140-9311-7A38617E6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54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7FC23-11E1-5D4C-A67E-28AA0ED919E2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604E-C0C5-0140-9311-7A38617E6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60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7FC23-11E1-5D4C-A67E-28AA0ED919E2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604E-C0C5-0140-9311-7A38617E6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71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7FC23-11E1-5D4C-A67E-28AA0ED919E2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604E-C0C5-0140-9311-7A38617E6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7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7FC23-11E1-5D4C-A67E-28AA0ED919E2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604E-C0C5-0140-9311-7A38617E6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50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7FC23-11E1-5D4C-A67E-28AA0ED919E2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604E-C0C5-0140-9311-7A38617E6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79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7FC23-11E1-5D4C-A67E-28AA0ED919E2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B604E-C0C5-0140-9311-7A38617E6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4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jamesfoleyfoundation.org/journalist-safety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D8BD7AA-000F-4149-9FF6-E8DB2DE6F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9792587" cy="6858000"/>
          </a:xfrm>
          <a:custGeom>
            <a:avLst/>
            <a:gdLst>
              <a:gd name="connsiteX0" fmla="*/ 9792587 w 9792587"/>
              <a:gd name="connsiteY0" fmla="*/ 0 h 6858000"/>
              <a:gd name="connsiteX1" fmla="*/ 2339431 w 9792587"/>
              <a:gd name="connsiteY1" fmla="*/ 0 h 6858000"/>
              <a:gd name="connsiteX2" fmla="*/ 2190696 w 9792587"/>
              <a:gd name="connsiteY2" fmla="*/ 145339 h 6858000"/>
              <a:gd name="connsiteX3" fmla="*/ 0 w 9792587"/>
              <a:gd name="connsiteY3" fmla="*/ 5565888 h 6858000"/>
              <a:gd name="connsiteX4" fmla="*/ 79127 w 9792587"/>
              <a:gd name="connsiteY4" fmla="*/ 6681235 h 6858000"/>
              <a:gd name="connsiteX5" fmla="*/ 108694 w 9792587"/>
              <a:gd name="connsiteY5" fmla="*/ 6858000 h 6858000"/>
              <a:gd name="connsiteX6" fmla="*/ 9792587 w 97925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92587" h="6858000">
                <a:moveTo>
                  <a:pt x="9792587" y="0"/>
                </a:moveTo>
                <a:lnTo>
                  <a:pt x="2339431" y="0"/>
                </a:lnTo>
                <a:lnTo>
                  <a:pt x="2190696" y="145339"/>
                </a:lnTo>
                <a:cubicBezTo>
                  <a:pt x="834428" y="1548908"/>
                  <a:pt x="0" y="3459953"/>
                  <a:pt x="0" y="5565888"/>
                </a:cubicBezTo>
                <a:cubicBezTo>
                  <a:pt x="0" y="5944579"/>
                  <a:pt x="26981" y="6316967"/>
                  <a:pt x="79127" y="6681235"/>
                </a:cubicBezTo>
                <a:lnTo>
                  <a:pt x="108694" y="6858000"/>
                </a:lnTo>
                <a:lnTo>
                  <a:pt x="9792587" y="685800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4A4A823-72DC-4BA8-8157-D36A8939A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9492529" cy="6858000"/>
          </a:xfrm>
          <a:custGeom>
            <a:avLst/>
            <a:gdLst>
              <a:gd name="connsiteX0" fmla="*/ 9492529 w 9492529"/>
              <a:gd name="connsiteY0" fmla="*/ 0 h 6858000"/>
              <a:gd name="connsiteX1" fmla="*/ 2472310 w 9492529"/>
              <a:gd name="connsiteY1" fmla="*/ 0 h 6858000"/>
              <a:gd name="connsiteX2" fmla="*/ 2157501 w 9492529"/>
              <a:gd name="connsiteY2" fmla="*/ 301488 h 6858000"/>
              <a:gd name="connsiteX3" fmla="*/ 0 w 9492529"/>
              <a:gd name="connsiteY3" fmla="*/ 5565888 h 6858000"/>
              <a:gd name="connsiteX4" fmla="*/ 76084 w 9492529"/>
              <a:gd name="connsiteY4" fmla="*/ 6638337 h 6858000"/>
              <a:gd name="connsiteX5" fmla="*/ 112827 w 9492529"/>
              <a:gd name="connsiteY5" fmla="*/ 6858000 h 6858000"/>
              <a:gd name="connsiteX6" fmla="*/ 9492529 w 9492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92529" h="6858000">
                <a:moveTo>
                  <a:pt x="9492529" y="0"/>
                </a:moveTo>
                <a:lnTo>
                  <a:pt x="2472310" y="0"/>
                </a:lnTo>
                <a:lnTo>
                  <a:pt x="2157501" y="301488"/>
                </a:lnTo>
                <a:cubicBezTo>
                  <a:pt x="823309" y="1655711"/>
                  <a:pt x="0" y="3514654"/>
                  <a:pt x="0" y="5565888"/>
                </a:cubicBezTo>
                <a:cubicBezTo>
                  <a:pt x="0" y="5930014"/>
                  <a:pt x="25944" y="6288079"/>
                  <a:pt x="76084" y="6638337"/>
                </a:cubicBezTo>
                <a:lnTo>
                  <a:pt x="112827" y="6858000"/>
                </a:lnTo>
                <a:lnTo>
                  <a:pt x="9492529" y="6858000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9858" y="2268186"/>
            <a:ext cx="7480050" cy="116081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8000" i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James W. Foley: </a:t>
            </a:r>
            <a:br>
              <a:rPr lang="en-US" sz="8000" i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en-US" sz="8000" i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 Legacy of Moral Courage</a:t>
            </a:r>
            <a:br>
              <a:rPr lang="en-US" sz="8000" i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endParaRPr lang="en-US" sz="2800" b="1" i="1" kern="1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189965-C4D6-4CC5-A819-EA90FD7E8247}"/>
              </a:ext>
            </a:extLst>
          </p:cNvPr>
          <p:cNvSpPr txBox="1"/>
          <p:nvPr/>
        </p:nvSpPr>
        <p:spPr>
          <a:xfrm>
            <a:off x="-163286" y="2897372"/>
            <a:ext cx="8990011" cy="31525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solidFill>
                <a:schemeClr val="bg1">
                  <a:lumMod val="95000"/>
                  <a:lumOff val="5000"/>
                </a:schemeClr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solidFill>
                <a:schemeClr val="bg1">
                  <a:lumMod val="95000"/>
                  <a:lumOff val="5000"/>
                </a:schemeClr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solidFill>
                <a:schemeClr val="bg1">
                  <a:lumMod val="95000"/>
                  <a:lumOff val="5000"/>
                </a:schemeClr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>
                    <a:lumMod val="95000"/>
                    <a:lumOff val="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https://jamesfoleyfoundation.org/</a:t>
            </a:r>
            <a:endParaRPr lang="en-US" sz="28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84250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97C305C-0E98-44D5-A930-21F23CC52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C177B01-16DF-4865-B05F-A3B21C3867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771" r="2339" b="-2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964AC2-0384-4638-BFBC-8CF32E7DCD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111"/>
          <a:stretch/>
        </p:blipFill>
        <p:spPr>
          <a:xfrm>
            <a:off x="6096000" y="1"/>
            <a:ext cx="6096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27DB3E-B1F1-4642-B94B-C41F9C6E4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472717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i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Pilsen: October 12</a:t>
            </a:r>
            <a:r>
              <a:rPr lang="en-US" sz="4000" i="1" kern="1200" baseline="30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4000" i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2012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18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7C5C01-070B-40F8-8EB7-2B31F3DDE0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4" b="-3"/>
          <a:stretch/>
        </p:blipFill>
        <p:spPr>
          <a:xfrm>
            <a:off x="-1" y="6"/>
            <a:ext cx="3922776" cy="3937609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AAEFE1-EE1E-4CB8-ADC8-FC5CC8EC4E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4" b="-3"/>
          <a:stretch/>
        </p:blipFill>
        <p:spPr>
          <a:xfrm>
            <a:off x="4131633" y="10"/>
            <a:ext cx="3922776" cy="39375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041088-1E14-4D53-BCCF-23F673FB033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4462463"/>
            <a:ext cx="8054408" cy="160813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5400" b="1" i="1" kern="1200" dirty="0">
                <a:latin typeface="+mj-lt"/>
                <a:ea typeface="+mj-ea"/>
                <a:cs typeface="+mj-cs"/>
              </a:rPr>
              <a:t>Honoring Jim’s Sacrifice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801E9-07F4-46A3-BB6C-CF255F3D25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65" r="27662" b="1"/>
          <a:stretch/>
        </p:blipFill>
        <p:spPr>
          <a:xfrm>
            <a:off x="8269224" y="-6"/>
            <a:ext cx="3922776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35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B270761-CC40-4F3F-A916-7E3BC3989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CB76C2-F293-4E72-8E70-A39482D34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160" y="5000410"/>
            <a:ext cx="9623404" cy="10411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i="1" dirty="0">
                <a:solidFill>
                  <a:srgbClr val="002060"/>
                </a:solidFill>
              </a:rPr>
              <a:t>Remembering Jim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012B17-4DEF-423C-B283-17831FBF5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9097D06-C508-4632-8AE9-4778E4ECA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3413" y="891539"/>
            <a:ext cx="3410407" cy="3692611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3094D9-DCE2-4950-9C24-A8DC63F62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953" y="947252"/>
            <a:ext cx="3410407" cy="3636897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42941B-BCDD-4638-838C-DFE63E4C4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3341" y="947252"/>
            <a:ext cx="3410407" cy="3636897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5412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494970-EBFB-690F-1DE0-570016E61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i="1" dirty="0">
                <a:latin typeface="Constantia" panose="02030602050306030303" pitchFamily="18" charset="0"/>
              </a:rPr>
              <a:t>Jim Foley’s Enduring Legacy</a:t>
            </a:r>
          </a:p>
        </p:txBody>
      </p:sp>
      <p:pic>
        <p:nvPicPr>
          <p:cNvPr id="3076" name="Picture 4" descr="James W. Foley Journalism Safety Modules - Updated May 3, 2022 by James W.  Foley Legacy Foundation - Issuu">
            <a:extLst>
              <a:ext uri="{FF2B5EF4-FFF2-40B4-BE49-F238E27FC236}">
                <a16:creationId xmlns:a16="http://schemas.microsoft.com/office/drawing/2014/main" id="{8231523B-A4D4-B208-6A22-2EB2EB1D9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24" y="1975757"/>
            <a:ext cx="2596802" cy="362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ringing Americans Home: How Is U.S. Hostage Policy Working? - YouTube">
            <a:extLst>
              <a:ext uri="{FF2B5EF4-FFF2-40B4-BE49-F238E27FC236}">
                <a16:creationId xmlns:a16="http://schemas.microsoft.com/office/drawing/2014/main" id="{63B20215-FEFD-1BD3-2516-85BF4C638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955" y="2438212"/>
            <a:ext cx="5367647" cy="269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ree James Foley | Facebook">
            <a:extLst>
              <a:ext uri="{FF2B5EF4-FFF2-40B4-BE49-F238E27FC236}">
                <a16:creationId xmlns:a16="http://schemas.microsoft.com/office/drawing/2014/main" id="{FF533458-5835-2C8A-E13A-3FF8B4D39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31" y="1975757"/>
            <a:ext cx="3507246" cy="362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849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james foley">
            <a:extLst>
              <a:ext uri="{FF2B5EF4-FFF2-40B4-BE49-F238E27FC236}">
                <a16:creationId xmlns:a16="http://schemas.microsoft.com/office/drawing/2014/main" id="{C64C551B-2C07-4C6F-A9BC-FD1EA7679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" r="15420" b="8339"/>
          <a:stretch/>
        </p:blipFill>
        <p:spPr bwMode="auto">
          <a:xfrm>
            <a:off x="3089631" y="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4FC331-CA06-4340-B092-40762C59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346682" cy="25744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Understanding Jim’s Background and Motivation</a:t>
            </a:r>
          </a:p>
        </p:txBody>
      </p:sp>
      <p:sp>
        <p:nvSpPr>
          <p:cNvPr id="1034" name="Content Placeholder 1029">
            <a:extLst>
              <a:ext uri="{FF2B5EF4-FFF2-40B4-BE49-F238E27FC236}">
                <a16:creationId xmlns:a16="http://schemas.microsoft.com/office/drawing/2014/main" id="{0B3C1D57-30D5-4790-818A-AD9BC7467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i="1" dirty="0"/>
              <a:t>AP Photo/Steven </a:t>
            </a:r>
            <a:r>
              <a:rPr lang="en-US" sz="2000" i="1" dirty="0" err="1"/>
              <a:t>Senne</a:t>
            </a:r>
            <a:endParaRPr lang="en-US" sz="2000" i="1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AAD13A-FFAB-4854-9CC0-31404DC2ECC5}"/>
              </a:ext>
            </a:extLst>
          </p:cNvPr>
          <p:cNvSpPr txBox="1"/>
          <p:nvPr/>
        </p:nvSpPr>
        <p:spPr>
          <a:xfrm>
            <a:off x="3015343" y="3156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061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513F69C-3D6D-4E72-9289-5BC3584D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339775-EC75-4E4D-9029-1F7E7528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7114" y="1839686"/>
            <a:ext cx="5528154" cy="279860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i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Marquette University, 1992-1996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91AA9A-C44A-499E-B7CA-182440CD7B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2" r="-2" b="-3"/>
          <a:stretch/>
        </p:blipFill>
        <p:spPr>
          <a:xfrm>
            <a:off x="20" y="-1"/>
            <a:ext cx="3997732" cy="4469126"/>
          </a:xfrm>
          <a:prstGeom prst="rect">
            <a:avLst/>
          </a:prstGeom>
        </p:spPr>
      </p:pic>
      <p:pic>
        <p:nvPicPr>
          <p:cNvPr id="5" name="Content Placeholder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2897B77-42EF-4342-A5CD-54351FFDBD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2" r="7747" b="-4"/>
          <a:stretch/>
        </p:blipFill>
        <p:spPr>
          <a:xfrm>
            <a:off x="4184069" y="-2"/>
            <a:ext cx="3027239" cy="2226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C40A4E-51BC-4C5E-B2C7-80F54355D7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49" r="-4" b="8298"/>
          <a:stretch/>
        </p:blipFill>
        <p:spPr>
          <a:xfrm>
            <a:off x="4184069" y="2406570"/>
            <a:ext cx="3027239" cy="2050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98D339-5C8C-43AB-B595-EC9FDDC7C2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6521"/>
          <a:stretch/>
        </p:blipFill>
        <p:spPr>
          <a:xfrm>
            <a:off x="-3717" y="4638290"/>
            <a:ext cx="3020892" cy="2219710"/>
          </a:xfrm>
          <a:prstGeom prst="rect">
            <a:avLst/>
          </a:prstGeom>
        </p:spPr>
      </p:pic>
      <p:pic>
        <p:nvPicPr>
          <p:cNvPr id="7" name="Picture 6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7DCF96D4-6A05-4F1E-A3F0-57BFA968F0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183" r="3" b="20019"/>
          <a:stretch/>
        </p:blipFill>
        <p:spPr>
          <a:xfrm>
            <a:off x="3184628" y="4629236"/>
            <a:ext cx="4026679" cy="2228764"/>
          </a:xfrm>
          <a:prstGeom prst="rect">
            <a:avLst/>
          </a:prstGeom>
        </p:spPr>
      </p:pic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B4995A86-4AD4-47A6-B94F-BC2EC456A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7223" y="5192485"/>
            <a:ext cx="3826578" cy="984477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254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672C4A8A-1EEE-43D4-919F-618ABF1994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86" b="-2"/>
          <a:stretch/>
        </p:blipFill>
        <p:spPr>
          <a:xfrm>
            <a:off x="3245637" y="-1"/>
            <a:ext cx="8946363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337141-86B9-4C50-8806-9C5BE99E0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371094" y="1066800"/>
            <a:ext cx="3438144" cy="94488"/>
          </a:xfrm>
        </p:spPr>
        <p:txBody>
          <a:bodyPr anchor="ctr">
            <a:normAutofit fontScale="90000"/>
          </a:bodyPr>
          <a:lstStyle/>
          <a:p>
            <a:endParaRPr lang="en-US" sz="28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ABF21-6C95-4DF4-9689-92D848922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1420961"/>
            <a:ext cx="3438906" cy="450435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“With Marquette, I went on some volunteer trips to South Dakota and Mississippi and learned I was a sheltered kid and the world had real problems.”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282371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19B2EB12-332C-4DCC-9746-30DD4690F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D40B55-BABB-4B33-ADD3-0C2340430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590550"/>
            <a:ext cx="5480792" cy="2739376"/>
            <a:chOff x="7807230" y="2012810"/>
            <a:chExt cx="3251252" cy="3459865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324E181-0B87-4B75-A5EC-6A4B1BD1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577211FB-84C1-4B06-AF95-F83D0394D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92B6B26-0B51-48B5-A347-6400D2CC29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2765" y="753230"/>
            <a:ext cx="4272594" cy="241401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616EDA1-F722-4C6A-AD2F-E487C7EB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3544708"/>
            <a:ext cx="2651760" cy="2739376"/>
            <a:chOff x="7807230" y="2012810"/>
            <a:chExt cx="3251252" cy="3459865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B994A57-EDEF-4F7C-9FF3-8A4666468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0D45935-877E-4620-9F00-69FFC601B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33934D0-8747-453C-B7EC-BF4FDC8770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0" r="5" b="5"/>
          <a:stretch/>
        </p:blipFill>
        <p:spPr>
          <a:xfrm>
            <a:off x="699366" y="3776683"/>
            <a:ext cx="2322576" cy="2275426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718BCC2B-0684-4382-A2D3-C9ADC7768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85270" y="3544708"/>
            <a:ext cx="2651760" cy="2739376"/>
            <a:chOff x="7807230" y="2012810"/>
            <a:chExt cx="3251252" cy="3459865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F67BE271-7CC8-493E-ACC7-330B8DAEC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B416E226-9BF3-4654-A708-DDC3A062C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5D0BDB0-2E17-4D86-BEE1-1A1817E04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6100" y="583417"/>
            <a:ext cx="5451125" cy="5700667"/>
            <a:chOff x="7807230" y="2012810"/>
            <a:chExt cx="3251252" cy="3459865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7A4205F-B9AE-4B05-9BDE-05C46ED3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B833BEF-B243-4FC2-967F-3C9C2085A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Content Placeholder 11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78F12FEE-D3F6-43D3-9137-2D1FC34C8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71342" y="873430"/>
            <a:ext cx="5120640" cy="5120640"/>
          </a:xfrm>
          <a:prstGeom prst="rect">
            <a:avLst/>
          </a:prstGeom>
        </p:spPr>
      </p:pic>
      <p:pic>
        <p:nvPicPr>
          <p:cNvPr id="1026" name="Picture 2" descr="The James Foley I Knew - In These Times">
            <a:extLst>
              <a:ext uri="{FF2B5EF4-FFF2-40B4-BE49-F238E27FC236}">
                <a16:creationId xmlns:a16="http://schemas.microsoft.com/office/drawing/2014/main" id="{2DDE35B9-767C-5C27-8A5B-DC0F4E7F8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444" y="3920476"/>
            <a:ext cx="2503411" cy="194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>
            <a:extLst>
              <a:ext uri="{FF2B5EF4-FFF2-40B4-BE49-F238E27FC236}">
                <a16:creationId xmlns:a16="http://schemas.microsoft.com/office/drawing/2014/main" id="{92A2957C-1501-A802-2EFA-99E5AAF754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91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BF8BD3-953B-430B-8F08-A82D98DCBD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b="2075"/>
          <a:stretch/>
        </p:blipFill>
        <p:spPr>
          <a:xfrm>
            <a:off x="6094532" y="10"/>
            <a:ext cx="6093578" cy="3431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A91486-A1B2-4DBA-BE8B-98F7DDEDB8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4934" r="6269" b="2"/>
          <a:stretch/>
        </p:blipFill>
        <p:spPr>
          <a:xfrm>
            <a:off x="4763" y="10"/>
            <a:ext cx="6093578" cy="3431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E23979-496A-4074-B3DB-E4118E57B0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b="23130"/>
          <a:stretch/>
        </p:blipFill>
        <p:spPr>
          <a:xfrm>
            <a:off x="6097280" y="3431129"/>
            <a:ext cx="6093578" cy="3431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85F70C-1362-4451-968D-CD410A51B8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664" b="7664"/>
          <a:stretch/>
        </p:blipFill>
        <p:spPr>
          <a:xfrm>
            <a:off x="7511" y="3426870"/>
            <a:ext cx="6093578" cy="343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68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7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James Foley: A Look at Some of His Finest Work for GlobalPost">
            <a:extLst>
              <a:ext uri="{FF2B5EF4-FFF2-40B4-BE49-F238E27FC236}">
                <a16:creationId xmlns:a16="http://schemas.microsoft.com/office/drawing/2014/main" id="{6C50D67D-52E5-4E8A-8465-09D691B26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0796" y="1441930"/>
            <a:ext cx="4378880" cy="230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9B38642C-62C4-4E31-A5D3-BB1DD8CA3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663583" cy="6858478"/>
          </a:xfrm>
          <a:custGeom>
            <a:avLst/>
            <a:gdLst>
              <a:gd name="connsiteX0" fmla="*/ 0 w 8663583"/>
              <a:gd name="connsiteY0" fmla="*/ 0 h 6858478"/>
              <a:gd name="connsiteX1" fmla="*/ 480486 w 8663583"/>
              <a:gd name="connsiteY1" fmla="*/ 0 h 6858478"/>
              <a:gd name="connsiteX2" fmla="*/ 4415403 w 8663583"/>
              <a:gd name="connsiteY2" fmla="*/ 0 h 6858478"/>
              <a:gd name="connsiteX3" fmla="*/ 5481631 w 8663583"/>
              <a:gd name="connsiteY3" fmla="*/ 0 h 6858478"/>
              <a:gd name="connsiteX4" fmla="*/ 5487208 w 8663583"/>
              <a:gd name="connsiteY4" fmla="*/ 0 h 6858478"/>
              <a:gd name="connsiteX5" fmla="*/ 8663583 w 8663583"/>
              <a:gd name="connsiteY5" fmla="*/ 6858478 h 6858478"/>
              <a:gd name="connsiteX6" fmla="*/ 1239028 w 8663583"/>
              <a:gd name="connsiteY6" fmla="*/ 6858478 h 6858478"/>
              <a:gd name="connsiteX7" fmla="*/ 1239288 w 8663583"/>
              <a:gd name="connsiteY7" fmla="*/ 6857916 h 6858478"/>
              <a:gd name="connsiteX8" fmla="*/ 480486 w 8663583"/>
              <a:gd name="connsiteY8" fmla="*/ 6857916 h 6858478"/>
              <a:gd name="connsiteX9" fmla="*/ 480486 w 8663583"/>
              <a:gd name="connsiteY9" fmla="*/ 6858000 h 6858478"/>
              <a:gd name="connsiteX10" fmla="*/ 0 w 8663583"/>
              <a:gd name="connsiteY10" fmla="*/ 685800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63583" h="6858478">
                <a:moveTo>
                  <a:pt x="0" y="0"/>
                </a:moveTo>
                <a:lnTo>
                  <a:pt x="480486" y="0"/>
                </a:lnTo>
                <a:lnTo>
                  <a:pt x="4415403" y="0"/>
                </a:lnTo>
                <a:lnTo>
                  <a:pt x="5481631" y="0"/>
                </a:lnTo>
                <a:lnTo>
                  <a:pt x="5487208" y="0"/>
                </a:lnTo>
                <a:lnTo>
                  <a:pt x="8663583" y="6858478"/>
                </a:lnTo>
                <a:lnTo>
                  <a:pt x="1239028" y="6858478"/>
                </a:lnTo>
                <a:lnTo>
                  <a:pt x="1239288" y="6857916"/>
                </a:lnTo>
                <a:lnTo>
                  <a:pt x="480486" y="6857916"/>
                </a:lnTo>
                <a:lnTo>
                  <a:pt x="4804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A9F66240-8C38-4069-A5C9-2D3FCD97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234957" cy="6858478"/>
          </a:xfrm>
          <a:custGeom>
            <a:avLst/>
            <a:gdLst>
              <a:gd name="connsiteX0" fmla="*/ 156905 w 8234957"/>
              <a:gd name="connsiteY0" fmla="*/ 0 h 6858478"/>
              <a:gd name="connsiteX1" fmla="*/ 3986777 w 8234957"/>
              <a:gd name="connsiteY1" fmla="*/ 0 h 6858478"/>
              <a:gd name="connsiteX2" fmla="*/ 5053005 w 8234957"/>
              <a:gd name="connsiteY2" fmla="*/ 0 h 6858478"/>
              <a:gd name="connsiteX3" fmla="*/ 5058582 w 8234957"/>
              <a:gd name="connsiteY3" fmla="*/ 0 h 6858478"/>
              <a:gd name="connsiteX4" fmla="*/ 8234957 w 8234957"/>
              <a:gd name="connsiteY4" fmla="*/ 6858478 h 6858478"/>
              <a:gd name="connsiteX5" fmla="*/ 810402 w 8234957"/>
              <a:gd name="connsiteY5" fmla="*/ 6858478 h 6858478"/>
              <a:gd name="connsiteX6" fmla="*/ 810662 w 8234957"/>
              <a:gd name="connsiteY6" fmla="*/ 6857916 h 6858478"/>
              <a:gd name="connsiteX7" fmla="*/ 156905 w 8234957"/>
              <a:gd name="connsiteY7" fmla="*/ 6857916 h 6858478"/>
              <a:gd name="connsiteX8" fmla="*/ 156905 w 8234957"/>
              <a:gd name="connsiteY8" fmla="*/ 6858478 h 6858478"/>
              <a:gd name="connsiteX9" fmla="*/ 0 w 8234957"/>
              <a:gd name="connsiteY9" fmla="*/ 6858478 h 6858478"/>
              <a:gd name="connsiteX10" fmla="*/ 0 w 8234957"/>
              <a:gd name="connsiteY10" fmla="*/ 479 h 6858478"/>
              <a:gd name="connsiteX11" fmla="*/ 156905 w 8234957"/>
              <a:gd name="connsiteY11" fmla="*/ 479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34957" h="6858478">
                <a:moveTo>
                  <a:pt x="156905" y="0"/>
                </a:moveTo>
                <a:lnTo>
                  <a:pt x="3986777" y="0"/>
                </a:lnTo>
                <a:lnTo>
                  <a:pt x="5053005" y="0"/>
                </a:lnTo>
                <a:lnTo>
                  <a:pt x="5058582" y="0"/>
                </a:lnTo>
                <a:lnTo>
                  <a:pt x="8234957" y="6858478"/>
                </a:lnTo>
                <a:lnTo>
                  <a:pt x="810402" y="6858478"/>
                </a:lnTo>
                <a:lnTo>
                  <a:pt x="810662" y="6857916"/>
                </a:lnTo>
                <a:lnTo>
                  <a:pt x="156905" y="6857916"/>
                </a:lnTo>
                <a:lnTo>
                  <a:pt x="156905" y="6858478"/>
                </a:lnTo>
                <a:lnTo>
                  <a:pt x="0" y="6858478"/>
                </a:lnTo>
                <a:lnTo>
                  <a:pt x="0" y="479"/>
                </a:lnTo>
                <a:lnTo>
                  <a:pt x="156905" y="479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179938-0CBC-4344-A431-8FEABE3C5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4378881" cy="1325563"/>
          </a:xfrm>
        </p:spPr>
        <p:txBody>
          <a:bodyPr>
            <a:normAutofit/>
          </a:bodyPr>
          <a:lstStyle/>
          <a:p>
            <a:r>
              <a:rPr lang="en-US" i="1" dirty="0"/>
              <a:t>In Jim’s words…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1C9A9-B139-4F90-8084-4497BDBF2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" y="1690688"/>
            <a:ext cx="5877714" cy="4481512"/>
          </a:xfrm>
        </p:spPr>
        <p:txBody>
          <a:bodyPr>
            <a:noAutofit/>
          </a:bodyPr>
          <a:lstStyle/>
          <a:p>
            <a:pPr marL="457200" marR="0" fontAlgn="base">
              <a:lnSpc>
                <a:spcPct val="140000"/>
              </a:lnSpc>
              <a:spcBef>
                <a:spcPts val="750"/>
              </a:spcBef>
              <a:spcAft>
                <a:spcPts val="750"/>
              </a:spcAft>
            </a:pPr>
            <a:r>
              <a:rPr lang="en-US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“I believe that frontline journalism is important. Without these photos and videos and firsthand experience, we can’t really tell the world how bad it might be.”</a:t>
            </a:r>
            <a:endParaRPr lang="en-US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fontAlgn="base">
              <a:lnSpc>
                <a:spcPct val="140000"/>
              </a:lnSpc>
              <a:spcBef>
                <a:spcPts val="750"/>
              </a:spcBef>
              <a:spcAft>
                <a:spcPts val="750"/>
              </a:spcAft>
            </a:pPr>
            <a:r>
              <a:rPr lang="en-US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“There’s physical courage, but that’s nothing compared to moral courage. If I don’t have that moral courage, we don’t have journalism.”</a:t>
            </a:r>
            <a:endParaRPr lang="en-US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83ED3F-EA81-4AB4-AF45-6D971CF155A7}"/>
              </a:ext>
            </a:extLst>
          </p:cNvPr>
          <p:cNvSpPr txBox="1"/>
          <p:nvPr/>
        </p:nvSpPr>
        <p:spPr>
          <a:xfrm>
            <a:off x="10885714" y="2481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670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0D4105-B574-4FCF-A017-8638B7F79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3"/>
            <a:ext cx="6465287" cy="179318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66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Post-Libya, Reunion Gathering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58DE55-1EDA-4221-A297-4CFD285C3B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72" b="16122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BD355A-0CED-4253-B0D6-3DA4A220C3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5654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A98EE0-69A8-4AA3-A108-948442B7D0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45" r="-1" b="11204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EE945C9-53FE-4F0D-98E4-E77FE32D71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247" r="2" b="2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54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7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1C4615-332E-43FA-9092-061EF2FE3F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65" r="3" b="24228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A7AD764-8A57-4482-A4F1-EFC81A6D89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2" r="3044" b="-4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EDC004-2764-40D7-BE66-7E84ECE83F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" b="1806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BAD1A8-02BE-4315-9982-0E9C9891C4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" r="4830" b="2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028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</TotalTime>
  <Words>142</Words>
  <Application>Microsoft Office PowerPoint</Application>
  <PresentationFormat>Widescreen</PresentationFormat>
  <Paragraphs>18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Avenir Next LT Pro</vt:lpstr>
      <vt:lpstr>Calibri</vt:lpstr>
      <vt:lpstr>Calibri Light</vt:lpstr>
      <vt:lpstr>Constantia</vt:lpstr>
      <vt:lpstr>Times New Roman</vt:lpstr>
      <vt:lpstr>Office Theme</vt:lpstr>
      <vt:lpstr> James W. Foley:  A Legacy of Moral Courage </vt:lpstr>
      <vt:lpstr>Understanding Jim’s Background and Motivation</vt:lpstr>
      <vt:lpstr>Marquette University, 1992-1996</vt:lpstr>
      <vt:lpstr>PowerPoint Presentation</vt:lpstr>
      <vt:lpstr>PowerPoint Presentation</vt:lpstr>
      <vt:lpstr>PowerPoint Presentation</vt:lpstr>
      <vt:lpstr>In Jim’s words…</vt:lpstr>
      <vt:lpstr>Post-Libya, Reunion Gathering</vt:lpstr>
      <vt:lpstr>PowerPoint Presentation</vt:lpstr>
      <vt:lpstr>Pilsen: October 12th, 2012</vt:lpstr>
      <vt:lpstr>Honoring Jim’s Sacrifice</vt:lpstr>
      <vt:lpstr>Remembering Jim</vt:lpstr>
      <vt:lpstr>Jim Foley’s Enduring Legacy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James W. Foley:  American Maverick</dc:title>
  <dc:creator>Durkin, Thomas</dc:creator>
  <cp:lastModifiedBy>Durkin, Thomas</cp:lastModifiedBy>
  <cp:revision>4</cp:revision>
  <dcterms:created xsi:type="dcterms:W3CDTF">2020-10-24T15:51:50Z</dcterms:created>
  <dcterms:modified xsi:type="dcterms:W3CDTF">2022-10-18T16:58:17Z</dcterms:modified>
</cp:coreProperties>
</file>