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215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5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5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7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8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3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4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0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3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086AB-4E88-4B7F-BFE3-13CC2FF09688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FF1D2-DA52-41B9-8384-2AAD885C3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0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Blank Slide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Blank Slide Template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 Slide Template</dc:title>
  <dc:creator>Bonczkiewicz, Brad</dc:creator>
  <cp:lastModifiedBy>Bonczkiewicz, Brad</cp:lastModifiedBy>
  <cp:revision>1</cp:revision>
  <dcterms:created xsi:type="dcterms:W3CDTF">2015-12-08T17:43:17Z</dcterms:created>
  <dcterms:modified xsi:type="dcterms:W3CDTF">2015-12-08T17:44:04Z</dcterms:modified>
</cp:coreProperties>
</file>