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6" d="100"/>
          <a:sy n="86" d="100"/>
        </p:scale>
        <p:origin x="2928" y="-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09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9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82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2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1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6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9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1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582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9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8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0B745-8A5F-428C-AD50-BF66FF880FBD}" type="datetimeFigureOut">
              <a:rPr lang="en-US" smtClean="0"/>
              <a:t>3/2/2016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97800-3DCA-4E9E-8667-5D3E15E81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9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4523" y="984391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Sample </a:t>
            </a:r>
            <a:r>
              <a:rPr lang="en-US" sz="3600" b="1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Template Tile</a:t>
            </a:r>
            <a:endParaRPr lang="en-US" sz="3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8507" y="4103649"/>
            <a:ext cx="50624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Presentation Body Text</a:t>
            </a: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Font Size is Adjustable</a:t>
            </a:r>
          </a:p>
          <a:p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This template may only be used for Marquette University Opus College of Engineering sponsored projects and events.</a:t>
            </a:r>
          </a:p>
          <a:p>
            <a:endParaRPr lang="en-US" sz="24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For more information, please visit</a:t>
            </a: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www.coetech.marquette.edu</a:t>
            </a:r>
          </a:p>
          <a:p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2400" dirty="0" smtClean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16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35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Bonczkiewicz, Brad</dc:creator>
  <cp:lastModifiedBy>Bonczkiewicz, Brad</cp:lastModifiedBy>
  <cp:revision>3</cp:revision>
  <dcterms:created xsi:type="dcterms:W3CDTF">2016-03-02T14:46:45Z</dcterms:created>
  <dcterms:modified xsi:type="dcterms:W3CDTF">2016-03-02T14:59:32Z</dcterms:modified>
</cp:coreProperties>
</file>