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8" r:id="rId6"/>
    <p:sldMasterId id="2147483707" r:id="rId7"/>
    <p:sldMasterId id="2147483709" r:id="rId8"/>
  </p:sldMasterIdLst>
  <p:notesMasterIdLst>
    <p:notesMasterId r:id="rId14"/>
  </p:notesMasterIdLst>
  <p:sldIdLst>
    <p:sldId id="256" r:id="rId9"/>
    <p:sldId id="257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D"/>
    <a:srgbClr val="00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81438" autoAdjust="0"/>
  </p:normalViewPr>
  <p:slideViewPr>
    <p:cSldViewPr snapToGrid="0">
      <p:cViewPr varScale="1">
        <p:scale>
          <a:sx n="82" d="100"/>
          <a:sy n="82" d="100"/>
        </p:scale>
        <p:origin x="121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2301-2DB4-8F46-BB36-9DFF3F87214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5DF83-B7EC-DC43-90FD-0FFD121E2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5DF83-B7EC-DC43-90FD-0FFD121E2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5DF83-B7EC-DC43-90FD-0FFD121E2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5DF83-B7EC-DC43-90FD-0FFD121E2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5DF83-B7EC-DC43-90FD-0FFD121E2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5DF83-B7EC-DC43-90FD-0FFD121E2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arquet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B4F9-4852-C508-DB51-1DCA72C0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26" y="-1"/>
            <a:ext cx="11168726" cy="1810373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CAE15-C884-BD73-2108-741E5345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24" y="1842814"/>
            <a:ext cx="11168726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15EE8-A970-F485-12F5-5C2FD63613D1}"/>
              </a:ext>
            </a:extLst>
          </p:cNvPr>
          <p:cNvSpPr/>
          <p:nvPr userDrawn="1"/>
        </p:nvSpPr>
        <p:spPr>
          <a:xfrm>
            <a:off x="9711559" y="4382814"/>
            <a:ext cx="2123089" cy="212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08753-F2FD-2B6C-00FF-7AE2F717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599" y="4746065"/>
            <a:ext cx="1769008" cy="13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6BAB-9802-F2B2-3F0D-3A9A781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0C23-FF00-2277-57A6-44D99894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D88B81-3A1F-16FA-2D04-D54457202AE2}"/>
              </a:ext>
            </a:extLst>
          </p:cNvPr>
          <p:cNvCxnSpPr>
            <a:cxnSpLocks/>
          </p:cNvCxnSpPr>
          <p:nvPr userDrawn="1"/>
        </p:nvCxnSpPr>
        <p:spPr>
          <a:xfrm>
            <a:off x="324290" y="0"/>
            <a:ext cx="0" cy="6561437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87B500-37F4-942D-BDCE-01513063EAA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257550"/>
            <a:ext cx="324290" cy="0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0D8CEC9-9D49-06B5-65F1-E381DCD26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23667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6BAB-9802-F2B2-3F0D-3A9A781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0C23-FF00-2277-57A6-44D99894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043B4A-A692-436C-D4AC-5AA44DCC05BE}"/>
              </a:ext>
            </a:extLst>
          </p:cNvPr>
          <p:cNvCxnSpPr>
            <a:cxnSpLocks/>
          </p:cNvCxnSpPr>
          <p:nvPr userDrawn="1"/>
        </p:nvCxnSpPr>
        <p:spPr>
          <a:xfrm>
            <a:off x="324290" y="0"/>
            <a:ext cx="0" cy="6561437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D244FD-0F8B-F901-9E39-AD92237FDAF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80601"/>
            <a:ext cx="500553" cy="0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7769E7-D523-36A6-ABD0-C99B56410B23}"/>
              </a:ext>
            </a:extLst>
          </p:cNvPr>
          <p:cNvCxnSpPr>
            <a:cxnSpLocks/>
          </p:cNvCxnSpPr>
          <p:nvPr userDrawn="1"/>
        </p:nvCxnSpPr>
        <p:spPr>
          <a:xfrm>
            <a:off x="500553" y="-19056"/>
            <a:ext cx="0" cy="6561437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F954B2-979E-E93F-FF4F-F09136AA89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42427"/>
            <a:ext cx="500553" cy="0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48B8DB3-4134-64D8-C4A6-872F7F9533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12455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Blu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62ABF-686B-2AFA-14B1-968358930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5600" y="1521883"/>
            <a:ext cx="3860800" cy="30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Gold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223DC-A96A-6C33-56D3-1356C201D60F}"/>
              </a:ext>
            </a:extLst>
          </p:cNvPr>
          <p:cNvSpPr/>
          <p:nvPr userDrawn="1"/>
        </p:nvSpPr>
        <p:spPr>
          <a:xfrm>
            <a:off x="0" y="6528110"/>
            <a:ext cx="9711559" cy="342144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D9240-E73A-9A45-06ED-E4C55D7243CE}"/>
              </a:ext>
            </a:extLst>
          </p:cNvPr>
          <p:cNvSpPr/>
          <p:nvPr userDrawn="1"/>
        </p:nvSpPr>
        <p:spPr>
          <a:xfrm>
            <a:off x="9711559" y="4377559"/>
            <a:ext cx="2480441" cy="248044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F253B-643B-C975-B74D-F9B6D81DD650}"/>
              </a:ext>
            </a:extLst>
          </p:cNvPr>
          <p:cNvSpPr/>
          <p:nvPr userDrawn="1"/>
        </p:nvSpPr>
        <p:spPr>
          <a:xfrm>
            <a:off x="-1" y="0"/>
            <a:ext cx="11855879" cy="651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09ECA1-A6AD-6ACA-508D-278D2315BCDB}"/>
              </a:ext>
            </a:extLst>
          </p:cNvPr>
          <p:cNvCxnSpPr>
            <a:cxnSpLocks/>
          </p:cNvCxnSpPr>
          <p:nvPr userDrawn="1"/>
        </p:nvCxnSpPr>
        <p:spPr>
          <a:xfrm>
            <a:off x="11868590" y="0"/>
            <a:ext cx="0" cy="4377559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46BC2C1-1DCB-36C5-7748-0229DD970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5600" y="1521883"/>
            <a:ext cx="3860800" cy="30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4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werPoint Section Photo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D16FC-6A17-A4F2-CB4E-8A215573114B}"/>
              </a:ext>
            </a:extLst>
          </p:cNvPr>
          <p:cNvSpPr/>
          <p:nvPr userDrawn="1"/>
        </p:nvSpPr>
        <p:spPr>
          <a:xfrm>
            <a:off x="0" y="0"/>
            <a:ext cx="11836400" cy="6489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BD303A-55A5-3318-1EFB-0EDA69A664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836400" cy="6489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werPoint Section Photo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39385-6FFC-0201-D90B-D3BC5E103F78}"/>
              </a:ext>
            </a:extLst>
          </p:cNvPr>
          <p:cNvSpPr/>
          <p:nvPr userDrawn="1"/>
        </p:nvSpPr>
        <p:spPr>
          <a:xfrm>
            <a:off x="342900" y="368300"/>
            <a:ext cx="11506200" cy="6134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55049-3B89-3964-4FC7-C4F1185B1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368300"/>
            <a:ext cx="115062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FAF23188-B2CC-DB95-013F-040D6FE7D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7876"/>
                    </a14:imgEffect>
                    <a14:imgEffect>
                      <a14:brightnessContrast bright="-45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130" y="0"/>
            <a:ext cx="4978400" cy="6489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615EE8-A970-F485-12F5-5C2FD63613D1}"/>
              </a:ext>
            </a:extLst>
          </p:cNvPr>
          <p:cNvSpPr/>
          <p:nvPr userDrawn="1"/>
        </p:nvSpPr>
        <p:spPr>
          <a:xfrm>
            <a:off x="9711559" y="4382814"/>
            <a:ext cx="2123089" cy="212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08753-F2FD-2B6C-00FF-7AE2F717C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599" y="4746065"/>
            <a:ext cx="1769008" cy="13965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402BFB-1168-1001-D810-56639495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26" y="-1"/>
            <a:ext cx="11168726" cy="1810373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82ADFC-9C1B-087B-8B90-436F389E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24" y="1842814"/>
            <a:ext cx="11168726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15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21E7209F-2C92-D71A-8CB7-BA4E1506B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7876"/>
                    </a14:imgEffect>
                    <a14:imgEffect>
                      <a14:brightnessContrast bright="-45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837" y="0"/>
            <a:ext cx="4978400" cy="6489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615EE8-A970-F485-12F5-5C2FD63613D1}"/>
              </a:ext>
            </a:extLst>
          </p:cNvPr>
          <p:cNvSpPr/>
          <p:nvPr userDrawn="1"/>
        </p:nvSpPr>
        <p:spPr>
          <a:xfrm>
            <a:off x="9711559" y="4382814"/>
            <a:ext cx="2123089" cy="212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08753-F2FD-2B6C-00FF-7AE2F717C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599" y="4746065"/>
            <a:ext cx="1769008" cy="13965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8A82BD-CDE6-61A4-3E22-2E0D4E49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3019"/>
            <a:ext cx="11834648" cy="1810373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8A639D-E1E8-171B-B725-8826CE16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75834"/>
            <a:ext cx="118346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85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arquet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312A-28F5-0469-6BF3-769B71BF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5514-8F4E-0F95-2C57-2E9EB23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>
            <a:lvl1pPr marL="0" indent="0">
              <a:buClr>
                <a:srgbClr val="FFC70D"/>
              </a:buClr>
              <a:buFontTx/>
              <a:buNone/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>
              <a:buClr>
                <a:srgbClr val="FFC70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>
              <a:buClr>
                <a:srgbClr val="FFC70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>
              <a:buClr>
                <a:srgbClr val="FFC70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>
              <a:buClr>
                <a:srgbClr val="FFC70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38CAD2-104E-DDB8-D862-8E753FADE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13558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A239F714-33B1-E36B-9772-8B22BA7A4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7876"/>
                    </a14:imgEffect>
                    <a14:imgEffect>
                      <a14:brightnessContrast bright="-45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130" y="0"/>
            <a:ext cx="4978400" cy="648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5312A-28F5-0469-6BF3-769B71BF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5514-8F4E-0F95-2C57-2E9EB23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>
            <a:lvl1pPr marL="0" indent="0">
              <a:buClr>
                <a:srgbClr val="FFC70D"/>
              </a:buClr>
              <a:buFontTx/>
              <a:buNone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26B00BD-62F6-CB47-679C-7F3B5A4299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75445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hurch, place of worship&#10;&#10;Description automatically generated">
            <a:extLst>
              <a:ext uri="{FF2B5EF4-FFF2-40B4-BE49-F238E27FC236}">
                <a16:creationId xmlns:a16="http://schemas.microsoft.com/office/drawing/2014/main" id="{B6C06453-EA3E-D3E7-FE05-13010E01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7876"/>
                    </a14:imgEffect>
                    <a14:imgEffect>
                      <a14:brightnessContrast bright="-45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837" y="0"/>
            <a:ext cx="4978400" cy="648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5312A-28F5-0469-6BF3-769B71BF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02" y="613600"/>
            <a:ext cx="6040398" cy="1325563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FFC70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5514-8F4E-0F95-2C57-2E9EB23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2" y="2074100"/>
            <a:ext cx="6040398" cy="4351338"/>
          </a:xfrm>
        </p:spPr>
        <p:txBody>
          <a:bodyPr/>
          <a:lstStyle>
            <a:lvl1pPr marL="0" indent="0">
              <a:buClr>
                <a:srgbClr val="FFC70D"/>
              </a:buClr>
              <a:buFontTx/>
              <a:buNone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>
              <a:buClr>
                <a:srgbClr val="FFC70D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4D17D29-8370-91DC-9656-7B5C15E7E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1" i="0">
                <a:solidFill>
                  <a:srgbClr val="003E7D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25649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Marquet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8EEE9-8184-132C-B73E-1CBFDDA0A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5600" y="1521883"/>
            <a:ext cx="3860800" cy="30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6BAB-9802-F2B2-3F0D-3A9A781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0C23-FF00-2277-57A6-44D99894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0B66822-DC36-E1B0-74C0-927BA8737F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29712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old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223DC-A96A-6C33-56D3-1356C201D60F}"/>
              </a:ext>
            </a:extLst>
          </p:cNvPr>
          <p:cNvSpPr/>
          <p:nvPr userDrawn="1"/>
        </p:nvSpPr>
        <p:spPr>
          <a:xfrm>
            <a:off x="0" y="6528110"/>
            <a:ext cx="9711559" cy="342144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D9240-E73A-9A45-06ED-E4C55D7243CE}"/>
              </a:ext>
            </a:extLst>
          </p:cNvPr>
          <p:cNvSpPr/>
          <p:nvPr userDrawn="1"/>
        </p:nvSpPr>
        <p:spPr>
          <a:xfrm>
            <a:off x="9711559" y="4377559"/>
            <a:ext cx="2480441" cy="248044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F253B-643B-C975-B74D-F9B6D81DD650}"/>
              </a:ext>
            </a:extLst>
          </p:cNvPr>
          <p:cNvSpPr/>
          <p:nvPr userDrawn="1"/>
        </p:nvSpPr>
        <p:spPr>
          <a:xfrm>
            <a:off x="-1" y="0"/>
            <a:ext cx="11855879" cy="651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09ECA1-A6AD-6ACA-508D-278D2315BCDB}"/>
              </a:ext>
            </a:extLst>
          </p:cNvPr>
          <p:cNvCxnSpPr>
            <a:cxnSpLocks/>
          </p:cNvCxnSpPr>
          <p:nvPr userDrawn="1"/>
        </p:nvCxnSpPr>
        <p:spPr>
          <a:xfrm>
            <a:off x="11868590" y="0"/>
            <a:ext cx="0" cy="4377559"/>
          </a:xfrm>
          <a:prstGeom prst="line">
            <a:avLst/>
          </a:prstGeom>
          <a:ln w="19050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276BAB-9802-F2B2-3F0D-3A9A781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/>
          <a:lstStyle>
            <a:lvl1pPr>
              <a:defRPr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0C23-FF00-2277-57A6-44D99894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D3F9747-8CA0-05C1-A807-C391EE99E1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6519863"/>
            <a:ext cx="8220144" cy="338137"/>
          </a:xfrm>
        </p:spPr>
        <p:txBody>
          <a:bodyPr anchor="ctr">
            <a:no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sz="900">
                <a:solidFill>
                  <a:srgbClr val="003E7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MARQUETTE UNIVERSITY | College/University Name</a:t>
            </a:r>
          </a:p>
        </p:txBody>
      </p:sp>
    </p:spTree>
    <p:extLst>
      <p:ext uri="{BB962C8B-B14F-4D97-AF65-F5344CB8AC3E}">
        <p14:creationId xmlns:p14="http://schemas.microsoft.com/office/powerpoint/2010/main" val="37418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43D124-47F3-DABB-A651-3675F9ECDF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C8D44-90F1-E6BE-3670-CD745A52151D}"/>
              </a:ext>
            </a:extLst>
          </p:cNvPr>
          <p:cNvSpPr/>
          <p:nvPr userDrawn="1"/>
        </p:nvSpPr>
        <p:spPr>
          <a:xfrm>
            <a:off x="9711559" y="4377559"/>
            <a:ext cx="2480441" cy="248044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B32E67-1881-7A48-74B0-CC3697848531}"/>
              </a:ext>
            </a:extLst>
          </p:cNvPr>
          <p:cNvSpPr/>
          <p:nvPr userDrawn="1"/>
        </p:nvSpPr>
        <p:spPr>
          <a:xfrm>
            <a:off x="0" y="0"/>
            <a:ext cx="11834648" cy="6505903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BEDFB-5D06-03CB-3152-DF00AB11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79D7D-6A19-4797-D2EC-7330F61FC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0C67C-F563-E6B6-DCDB-EABCB5F67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921" y="65127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963A-31D9-DE4C-8182-D843E058B6F7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1EE9-219C-172C-9D7A-CF5D4F70C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61BD-2600-96CB-8427-92A9E598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A9CF-F44F-884B-8167-779B09B8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71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021BA-C776-739D-BE66-20542847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14584-A6E7-C4BD-A095-2D00281A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019A4-C52A-5E26-CFFC-B8960D25AAE1}"/>
              </a:ext>
            </a:extLst>
          </p:cNvPr>
          <p:cNvSpPr/>
          <p:nvPr userDrawn="1"/>
        </p:nvSpPr>
        <p:spPr>
          <a:xfrm>
            <a:off x="0" y="6515857"/>
            <a:ext cx="12192000" cy="342144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91" r:id="rId3"/>
    <p:sldLayoutId id="2147483692" r:id="rId4"/>
    <p:sldLayoutId id="2147483717" r:id="rId5"/>
    <p:sldLayoutId id="214748371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3E7D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3E7D"/>
        </a:buClr>
        <a:buFont typeface="Wingdings" pitchFamily="2" charset="2"/>
        <a:buNone/>
        <a:defRPr sz="2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E7D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E7D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E7D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E7D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576B1C-2B91-F70B-BF99-6C757656F5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733EB-4610-8C64-66CF-59222746FB3D}"/>
              </a:ext>
            </a:extLst>
          </p:cNvPr>
          <p:cNvSpPr/>
          <p:nvPr userDrawn="1"/>
        </p:nvSpPr>
        <p:spPr>
          <a:xfrm>
            <a:off x="0" y="4377559"/>
            <a:ext cx="9711559" cy="2480441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3D1E1-1312-519A-C23A-8CB734523ACA}"/>
              </a:ext>
            </a:extLst>
          </p:cNvPr>
          <p:cNvSpPr/>
          <p:nvPr userDrawn="1"/>
        </p:nvSpPr>
        <p:spPr>
          <a:xfrm>
            <a:off x="9711559" y="4377559"/>
            <a:ext cx="2480441" cy="248044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80501-993F-CC1B-50DC-932143D1D521}"/>
              </a:ext>
            </a:extLst>
          </p:cNvPr>
          <p:cNvSpPr/>
          <p:nvPr userDrawn="1"/>
        </p:nvSpPr>
        <p:spPr>
          <a:xfrm>
            <a:off x="0" y="0"/>
            <a:ext cx="11832609" cy="64957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E67981-5B9A-708A-4684-E094CD14AC33}"/>
              </a:ext>
            </a:extLst>
          </p:cNvPr>
          <p:cNvSpPr/>
          <p:nvPr userDrawn="1"/>
        </p:nvSpPr>
        <p:spPr>
          <a:xfrm>
            <a:off x="3" y="0"/>
            <a:ext cx="121919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A448F-BDBB-60BB-0891-A7EF54838921}"/>
              </a:ext>
            </a:extLst>
          </p:cNvPr>
          <p:cNvSpPr/>
          <p:nvPr userDrawn="1"/>
        </p:nvSpPr>
        <p:spPr>
          <a:xfrm>
            <a:off x="0" y="0"/>
            <a:ext cx="1842448" cy="1842448"/>
          </a:xfrm>
          <a:prstGeom prst="rect">
            <a:avLst/>
          </a:prstGeom>
          <a:solidFill>
            <a:srgbClr val="01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0AAC5-4A2C-A0D3-6138-3439A953E5CA}"/>
              </a:ext>
            </a:extLst>
          </p:cNvPr>
          <p:cNvSpPr/>
          <p:nvPr userDrawn="1"/>
        </p:nvSpPr>
        <p:spPr>
          <a:xfrm>
            <a:off x="9711559" y="4377559"/>
            <a:ext cx="2480441" cy="2480441"/>
          </a:xfrm>
          <a:prstGeom prst="rect">
            <a:avLst/>
          </a:prstGeom>
          <a:solidFill>
            <a:srgbClr val="FFC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ree, sky, outdoor, building&#10;&#10;Description automatically generated">
            <a:extLst>
              <a:ext uri="{FF2B5EF4-FFF2-40B4-BE49-F238E27FC236}">
                <a16:creationId xmlns:a16="http://schemas.microsoft.com/office/drawing/2014/main" id="{E44AE7B8-4803-92A3-CD69-122E35445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29" y="367153"/>
            <a:ext cx="11507016" cy="61291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0DA914-4F4A-8E2B-D411-5BAF0E149794}"/>
              </a:ext>
            </a:extLst>
          </p:cNvPr>
          <p:cNvSpPr/>
          <p:nvPr userDrawn="1"/>
        </p:nvSpPr>
        <p:spPr>
          <a:xfrm>
            <a:off x="337429" y="367153"/>
            <a:ext cx="11507016" cy="6129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08EE-A05F-D6A4-47D6-500900EF3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5789"/>
            <a:ext cx="11834648" cy="1810373"/>
          </a:xfrm>
        </p:spPr>
        <p:txBody>
          <a:bodyPr anchor="b">
            <a:normAutofit/>
          </a:bodyPr>
          <a:lstStyle/>
          <a:p>
            <a:r>
              <a:rPr lang="en-US" dirty="0"/>
              <a:t>[TITLE]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3388BE-FB6E-5034-09F6-51B243BCB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6162"/>
            <a:ext cx="11834648" cy="28220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[Project Team Members]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3100" dirty="0"/>
              <a:t>Forward Thinking Research Symposium</a:t>
            </a:r>
          </a:p>
          <a:p>
            <a:r>
              <a:rPr lang="en-US" dirty="0"/>
              <a:t>December 2, 2025</a:t>
            </a:r>
          </a:p>
        </p:txBody>
      </p:sp>
    </p:spTree>
    <p:extLst>
      <p:ext uri="{BB962C8B-B14F-4D97-AF65-F5344CB8AC3E}">
        <p14:creationId xmlns:p14="http://schemas.microsoft.com/office/powerpoint/2010/main" val="38858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7B5E-5424-8907-24C1-2148520D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[Slide 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F949-1D5C-6954-61FA-8A8BDB55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 this work and your project is important (the purpose)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111A71-9C95-423B-D236-F0E30C803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6519863"/>
            <a:ext cx="8220144" cy="338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7B5E-5424-8907-24C1-2148520D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[Slide 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F949-1D5C-6954-61FA-8A8BDB55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you’re going to do the work in the next 6-12 months (the process)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111A71-9C95-423B-D236-F0E30C803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6519863"/>
            <a:ext cx="8220144" cy="338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7B5E-5424-8907-24C1-2148520D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[Slide 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F949-1D5C-6954-61FA-8A8BDB55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you want to achieve (the results)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111A71-9C95-423B-D236-F0E30C803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6519863"/>
            <a:ext cx="8220144" cy="338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7B5E-5424-8907-24C1-2148520D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[Slide 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F949-1D5C-6954-61FA-8A8BDB55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00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Thanks and Acknowledgements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111A71-9C95-423B-D236-F0E30C803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6519863"/>
            <a:ext cx="8220144" cy="338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8704"/>
      </p:ext>
    </p:extLst>
  </p:cSld>
  <p:clrMapOvr>
    <a:masterClrMapping/>
  </p:clrMapOvr>
</p:sld>
</file>

<file path=ppt/theme/theme1.xml><?xml version="1.0" encoding="utf-8"?>
<a:theme xmlns:a="http://schemas.openxmlformats.org/drawingml/2006/main" name="Marquett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 Section Photo Slid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Section Photo Slid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3EAE628C8DC4484C4FB915900C99F" ma:contentTypeVersion="22" ma:contentTypeDescription="Create a new document." ma:contentTypeScope="" ma:versionID="aa6aa8d01bafaed8025e65165b9e21a4">
  <xsd:schema xmlns:xsd="http://www.w3.org/2001/XMLSchema" xmlns:xs="http://www.w3.org/2001/XMLSchema" xmlns:p="http://schemas.microsoft.com/office/2006/metadata/properties" xmlns:ns1="http://schemas.microsoft.com/sharepoint/v3" xmlns:ns2="7af7cd7a-bfc3-4d68-82f0-2675a70e3386" xmlns:ns3="a1ccdc26-3205-46b3-b114-9b15ad4850c8" targetNamespace="http://schemas.microsoft.com/office/2006/metadata/properties" ma:root="true" ma:fieldsID="f4d1eb558fb85e866c05a86de6c3960b" ns1:_="" ns2:_="" ns3:_="">
    <xsd:import namespace="http://schemas.microsoft.com/sharepoint/v3"/>
    <xsd:import namespace="7af7cd7a-bfc3-4d68-82f0-2675a70e3386"/>
    <xsd:import namespace="a1ccdc26-3205-46b3-b114-9b15ad4850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7cd7a-bfc3-4d68-82f0-2675a70e33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6ad249f-a5af-45b6-b597-bc821103ca93}" ma:internalName="TaxCatchAll" ma:showField="CatchAllData" ma:web="7af7cd7a-bfc3-4d68-82f0-2675a70e3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cdc26-3205-46b3-b114-9b15ad48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6963a87-7139-4f63-9b27-46f0e2e18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ccdc26-3205-46b3-b114-9b15ad4850c8">
      <Terms xmlns="http://schemas.microsoft.com/office/infopath/2007/PartnerControls"/>
    </lcf76f155ced4ddcb4097134ff3c332f>
    <TaxCatchAll xmlns="7af7cd7a-bfc3-4d68-82f0-2675a70e3386" xsi:nil="true"/>
    <_dlc_DocId xmlns="7af7cd7a-bfc3-4d68-82f0-2675a70e3386">TAMVDHETYRMA-1239769366-59502</_dlc_DocId>
    <_dlc_DocIdUrl xmlns="7af7cd7a-bfc3-4d68-82f0-2675a70e3386">
      <Url>https://marq.sharepoint.com/sites/orsp/_layouts/15/DocIdRedir.aspx?ID=TAMVDHETYRMA-1239769366-59502</Url>
      <Description>TAMVDHETYRMA-1239769366-59502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63849A-38D0-4C2A-9FD0-AE96A02EC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004CC-FC05-4739-A3A6-59BE7DA8B4E3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E98754DB-547B-4580-8F09-F560121BD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f7cd7a-bfc3-4d68-82f0-2675a70e3386"/>
    <ds:schemaRef ds:uri="a1ccdc26-3205-46b3-b114-9b15ad485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573F323-D867-4EEF-8704-F793D49FA7C6}">
  <ds:schemaRefs>
    <ds:schemaRef ds:uri="http://schemas.microsoft.com/office/2006/metadata/properties"/>
    <ds:schemaRef ds:uri="http://schemas.microsoft.com/office/infopath/2007/PartnerControls"/>
    <ds:schemaRef ds:uri="a1ccdc26-3205-46b3-b114-9b15ad4850c8"/>
    <ds:schemaRef ds:uri="7af7cd7a-bfc3-4d68-82f0-2675a70e3386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abe32f68-c72d-420d-b5bd-750c63a268e4}" enabled="0" method="" siteId="{abe32f68-c72d-420d-b5bd-750c63a26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31115</TotalTime>
  <Words>79</Words>
  <Application>Microsoft Office PowerPoint</Application>
  <PresentationFormat>Widescreen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Open Sans Light</vt:lpstr>
      <vt:lpstr>Open Sans SemiBold</vt:lpstr>
      <vt:lpstr>Wingdings</vt:lpstr>
      <vt:lpstr>Marquette Blue Background</vt:lpstr>
      <vt:lpstr>White Background</vt:lpstr>
      <vt:lpstr>PowerPoint Section Photo Slide A</vt:lpstr>
      <vt:lpstr>PowerPoint Section Photo Slide B</vt:lpstr>
      <vt:lpstr>[TITLE]</vt:lpstr>
      <vt:lpstr>[Slide 1]</vt:lpstr>
      <vt:lpstr>[Slide 2]</vt:lpstr>
      <vt:lpstr>[Slide 3]</vt:lpstr>
      <vt:lpstr>[Slide 4]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Eden, Zak</dc:creator>
  <cp:lastModifiedBy>Flasch, Averia</cp:lastModifiedBy>
  <cp:revision>48</cp:revision>
  <dcterms:created xsi:type="dcterms:W3CDTF">2022-11-21T15:21:41Z</dcterms:created>
  <dcterms:modified xsi:type="dcterms:W3CDTF">2025-11-06T19:12:58Z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0x0101000CD3EAE628C8DC4484C4FB915900C99F</vt:lpwstr>
  </property>
  <property fmtid="{D5CDD505-2E9C-101B-9397-08002B2CF9AE}" pid="3" name="MediaServiceImageTags">
    <vt:lpwstr/>
  </property>
  <property fmtid="{D5CDD505-2E9C-101B-9397-08002B2CF9AE}" pid="4" name="_dlc_DocIdItemGuid">
    <vt:lpwstr>aa26cfdd-20ef-4e9c-9785-b194889f0fb1</vt:lpwstr>
  </property>
</Properties>
</file>