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52" r:id="rId4"/>
    <p:sldMasterId id="2147483648" r:id="rId5"/>
  </p:sldMasterIdLst>
  <p:notesMasterIdLst>
    <p:notesMasterId r:id="rId18"/>
  </p:notesMasterIdLst>
  <p:sldIdLst>
    <p:sldId id="256" r:id="rId6"/>
    <p:sldId id="258" r:id="rId7"/>
    <p:sldId id="271" r:id="rId8"/>
    <p:sldId id="260" r:id="rId9"/>
    <p:sldId id="259" r:id="rId10"/>
    <p:sldId id="263" r:id="rId11"/>
    <p:sldId id="264" r:id="rId12"/>
    <p:sldId id="266" r:id="rId13"/>
    <p:sldId id="268" r:id="rId14"/>
    <p:sldId id="269" r:id="rId15"/>
    <p:sldId id="273" r:id="rId16"/>
    <p:sldId id="272" r:id="rId17"/>
  </p:sldIdLst>
  <p:sldSz cx="12192000" cy="6858000"/>
  <p:notesSz cx="6858000" cy="1000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79"/>
    <p:restoredTop sz="94613"/>
  </p:normalViewPr>
  <p:slideViewPr>
    <p:cSldViewPr snapToGrid="0">
      <p:cViewPr varScale="1">
        <p:scale>
          <a:sx n="96" d="100"/>
          <a:sy n="96" d="100"/>
        </p:scale>
        <p:origin x="792"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res, Matthew" userId="S::matthew.m.torres@marquette.edu::c3524aef-62ea-4073-8dae-b619bdd0ff7a" providerId="AD" clId="Web-{9686341B-9C04-6E73-50A7-F4A2ECCDA006}"/>
    <pc:docChg chg="addSld delSld modSld sldOrd">
      <pc:chgData name="Torres, Matthew" userId="S::matthew.m.torres@marquette.edu::c3524aef-62ea-4073-8dae-b619bdd0ff7a" providerId="AD" clId="Web-{9686341B-9C04-6E73-50A7-F4A2ECCDA006}" dt="2020-07-28T21:55:30.271" v="209"/>
      <pc:docMkLst>
        <pc:docMk/>
      </pc:docMkLst>
      <pc:sldChg chg="addSp delSp modSp mod setBg modClrScheme chgLayout">
        <pc:chgData name="Torres, Matthew" userId="S::matthew.m.torres@marquette.edu::c3524aef-62ea-4073-8dae-b619bdd0ff7a" providerId="AD" clId="Web-{9686341B-9C04-6E73-50A7-F4A2ECCDA006}" dt="2020-07-28T21:53:52.615" v="197" actId="20577"/>
        <pc:sldMkLst>
          <pc:docMk/>
          <pc:sldMk cId="4087138289" sldId="257"/>
        </pc:sldMkLst>
        <pc:spChg chg="add del mod">
          <ac:chgData name="Torres, Matthew" userId="S::matthew.m.torres@marquette.edu::c3524aef-62ea-4073-8dae-b619bdd0ff7a" providerId="AD" clId="Web-{9686341B-9C04-6E73-50A7-F4A2ECCDA006}" dt="2020-07-28T21:53:52.615" v="197" actId="20577"/>
          <ac:spMkLst>
            <pc:docMk/>
            <pc:sldMk cId="4087138289" sldId="257"/>
            <ac:spMk id="10" creationId="{00000000-0000-0000-0000-000000000000}"/>
          </ac:spMkLst>
        </pc:spChg>
        <pc:spChg chg="mod">
          <ac:chgData name="Torres, Matthew" userId="S::matthew.m.torres@marquette.edu::c3524aef-62ea-4073-8dae-b619bdd0ff7a" providerId="AD" clId="Web-{9686341B-9C04-6E73-50A7-F4A2ECCDA006}" dt="2020-07-28T21:52:33.616" v="184" actId="20577"/>
          <ac:spMkLst>
            <pc:docMk/>
            <pc:sldMk cId="4087138289" sldId="257"/>
            <ac:spMk id="21506" creationId="{00000000-0000-0000-0000-000000000000}"/>
          </ac:spMkLst>
        </pc:spChg>
        <pc:spChg chg="add del mod">
          <ac:chgData name="Torres, Matthew" userId="S::matthew.m.torres@marquette.edu::c3524aef-62ea-4073-8dae-b619bdd0ff7a" providerId="AD" clId="Web-{9686341B-9C04-6E73-50A7-F4A2ECCDA006}" dt="2020-07-28T20:53:01.858" v="5"/>
          <ac:spMkLst>
            <pc:docMk/>
            <pc:sldMk cId="4087138289" sldId="257"/>
            <ac:spMk id="21511" creationId="{0346EE09-03E3-44C7-95FD-AFF7B19C60E0}"/>
          </ac:spMkLst>
        </pc:spChg>
        <pc:graphicFrameChg chg="add del">
          <ac:chgData name="Torres, Matthew" userId="S::matthew.m.torres@marquette.edu::c3524aef-62ea-4073-8dae-b619bdd0ff7a" providerId="AD" clId="Web-{9686341B-9C04-6E73-50A7-F4A2ECCDA006}" dt="2020-07-28T20:52:38.920" v="1"/>
          <ac:graphicFrameMkLst>
            <pc:docMk/>
            <pc:sldMk cId="4087138289" sldId="257"/>
            <ac:graphicFrameMk id="21509" creationId="{450D5C6B-655C-4511-8A96-3BDF0F745E08}"/>
          </ac:graphicFrameMkLst>
        </pc:graphicFrameChg>
        <pc:graphicFrameChg chg="add del">
          <ac:chgData name="Torres, Matthew" userId="S::matthew.m.torres@marquette.edu::c3524aef-62ea-4073-8dae-b619bdd0ff7a" providerId="AD" clId="Web-{9686341B-9C04-6E73-50A7-F4A2ECCDA006}" dt="2020-07-28T20:52:42.155" v="3"/>
          <ac:graphicFrameMkLst>
            <pc:docMk/>
            <pc:sldMk cId="4087138289" sldId="257"/>
            <ac:graphicFrameMk id="21510" creationId="{69FEC9A2-6557-418B-A970-C16D172D0C3F}"/>
          </ac:graphicFrameMkLst>
        </pc:graphicFrameChg>
        <pc:graphicFrameChg chg="add del">
          <ac:chgData name="Torres, Matthew" userId="S::matthew.m.torres@marquette.edu::c3524aef-62ea-4073-8dae-b619bdd0ff7a" providerId="AD" clId="Web-{9686341B-9C04-6E73-50A7-F4A2ECCDA006}" dt="2020-07-28T20:53:01.858" v="5"/>
          <ac:graphicFrameMkLst>
            <pc:docMk/>
            <pc:sldMk cId="4087138289" sldId="257"/>
            <ac:graphicFrameMk id="21512" creationId="{6C476772-B6D6-4922-BCB3-24925AEF5DF4}"/>
          </ac:graphicFrameMkLst>
        </pc:graphicFrameChg>
        <pc:graphicFrameChg chg="add del">
          <ac:chgData name="Torres, Matthew" userId="S::matthew.m.torres@marquette.edu::c3524aef-62ea-4073-8dae-b619bdd0ff7a" providerId="AD" clId="Web-{9686341B-9C04-6E73-50A7-F4A2ECCDA006}" dt="2020-07-28T20:53:54.920" v="7"/>
          <ac:graphicFrameMkLst>
            <pc:docMk/>
            <pc:sldMk cId="4087138289" sldId="257"/>
            <ac:graphicFrameMk id="21513" creationId="{BAD9101D-0393-4E56-A9CD-F989BB8DEF4A}"/>
          </ac:graphicFrameMkLst>
        </pc:graphicFrameChg>
        <pc:graphicFrameChg chg="add del">
          <ac:chgData name="Torres, Matthew" userId="S::matthew.m.torres@marquette.edu::c3524aef-62ea-4073-8dae-b619bdd0ff7a" providerId="AD" clId="Web-{9686341B-9C04-6E73-50A7-F4A2ECCDA006}" dt="2020-07-28T20:54:27.030" v="9"/>
          <ac:graphicFrameMkLst>
            <pc:docMk/>
            <pc:sldMk cId="4087138289" sldId="257"/>
            <ac:graphicFrameMk id="21514" creationId="{C3CC0576-344A-4612-9343-07B49933D063}"/>
          </ac:graphicFrameMkLst>
        </pc:graphicFrameChg>
      </pc:sldChg>
      <pc:sldChg chg="addSp delSp modSp">
        <pc:chgData name="Torres, Matthew" userId="S::matthew.m.torres@marquette.edu::c3524aef-62ea-4073-8dae-b619bdd0ff7a" providerId="AD" clId="Web-{9686341B-9C04-6E73-50A7-F4A2ECCDA006}" dt="2020-07-28T21:12:36.762" v="174"/>
        <pc:sldMkLst>
          <pc:docMk/>
          <pc:sldMk cId="4014678973" sldId="259"/>
        </pc:sldMkLst>
        <pc:spChg chg="add del mod">
          <ac:chgData name="Torres, Matthew" userId="S::matthew.m.torres@marquette.edu::c3524aef-62ea-4073-8dae-b619bdd0ff7a" providerId="AD" clId="Web-{9686341B-9C04-6E73-50A7-F4A2ECCDA006}" dt="2020-07-28T21:12:36.762" v="174"/>
          <ac:spMkLst>
            <pc:docMk/>
            <pc:sldMk cId="4014678973" sldId="259"/>
            <ac:spMk id="2" creationId="{514569C8-B3C7-425E-8DB3-03858443D4EC}"/>
          </ac:spMkLst>
        </pc:spChg>
        <pc:picChg chg="mod">
          <ac:chgData name="Torres, Matthew" userId="S::matthew.m.torres@marquette.edu::c3524aef-62ea-4073-8dae-b619bdd0ff7a" providerId="AD" clId="Web-{9686341B-9C04-6E73-50A7-F4A2ECCDA006}" dt="2020-07-28T21:11:25.949" v="10" actId="1076"/>
          <ac:picMkLst>
            <pc:docMk/>
            <pc:sldMk cId="4014678973" sldId="259"/>
            <ac:picMk id="3" creationId="{BCA53839-E2AA-42E3-9BC9-17BE1F969369}"/>
          </ac:picMkLst>
        </pc:picChg>
      </pc:sldChg>
      <pc:sldChg chg="del">
        <pc:chgData name="Torres, Matthew" userId="S::matthew.m.torres@marquette.edu::c3524aef-62ea-4073-8dae-b619bdd0ff7a" providerId="AD" clId="Web-{9686341B-9C04-6E73-50A7-F4A2ECCDA006}" dt="2020-07-28T21:34:28.743" v="175"/>
        <pc:sldMkLst>
          <pc:docMk/>
          <pc:sldMk cId="2493284981" sldId="267"/>
        </pc:sldMkLst>
      </pc:sldChg>
      <pc:sldChg chg="modSp">
        <pc:chgData name="Torres, Matthew" userId="S::matthew.m.torres@marquette.edu::c3524aef-62ea-4073-8dae-b619bdd0ff7a" providerId="AD" clId="Web-{9686341B-9C04-6E73-50A7-F4A2ECCDA006}" dt="2020-07-28T21:49:12.116" v="183"/>
        <pc:sldMkLst>
          <pc:docMk/>
          <pc:sldMk cId="859544895" sldId="269"/>
        </pc:sldMkLst>
        <pc:picChg chg="mod">
          <ac:chgData name="Torres, Matthew" userId="S::matthew.m.torres@marquette.edu::c3524aef-62ea-4073-8dae-b619bdd0ff7a" providerId="AD" clId="Web-{9686341B-9C04-6E73-50A7-F4A2ECCDA006}" dt="2020-07-28T21:46:04.273" v="177" actId="1076"/>
          <ac:picMkLst>
            <pc:docMk/>
            <pc:sldMk cId="859544895" sldId="269"/>
            <ac:picMk id="3" creationId="{F0F83309-21C9-48A1-B52D-10842CDC997A}"/>
          </ac:picMkLst>
        </pc:picChg>
        <pc:cxnChg chg="mod">
          <ac:chgData name="Torres, Matthew" userId="S::matthew.m.torres@marquette.edu::c3524aef-62ea-4073-8dae-b619bdd0ff7a" providerId="AD" clId="Web-{9686341B-9C04-6E73-50A7-F4A2ECCDA006}" dt="2020-07-28T21:49:12.116" v="183"/>
          <ac:cxnSpMkLst>
            <pc:docMk/>
            <pc:sldMk cId="859544895" sldId="269"/>
            <ac:cxnSpMk id="4" creationId="{E8C50F73-51AA-481C-80F6-1215398D93E9}"/>
          </ac:cxnSpMkLst>
        </pc:cxnChg>
      </pc:sldChg>
      <pc:sldChg chg="new del">
        <pc:chgData name="Torres, Matthew" userId="S::matthew.m.torres@marquette.edu::c3524aef-62ea-4073-8dae-b619bdd0ff7a" providerId="AD" clId="Web-{9686341B-9C04-6E73-50A7-F4A2ECCDA006}" dt="2020-07-28T21:54:17.662" v="200"/>
        <pc:sldMkLst>
          <pc:docMk/>
          <pc:sldMk cId="1893711890" sldId="273"/>
        </pc:sldMkLst>
      </pc:sldChg>
      <pc:sldChg chg="delSp add ord replId modNotes">
        <pc:chgData name="Torres, Matthew" userId="S::matthew.m.torres@marquette.edu::c3524aef-62ea-4073-8dae-b619bdd0ff7a" providerId="AD" clId="Web-{9686341B-9C04-6E73-50A7-F4A2ECCDA006}" dt="2020-07-28T21:55:30.271" v="209"/>
        <pc:sldMkLst>
          <pc:docMk/>
          <pc:sldMk cId="3609948212" sldId="273"/>
        </pc:sldMkLst>
        <pc:picChg chg="del">
          <ac:chgData name="Torres, Matthew" userId="S::matthew.m.torres@marquette.edu::c3524aef-62ea-4073-8dae-b619bdd0ff7a" providerId="AD" clId="Web-{9686341B-9C04-6E73-50A7-F4A2ECCDA006}" dt="2020-07-28T21:55:07.178" v="206"/>
          <ac:picMkLst>
            <pc:docMk/>
            <pc:sldMk cId="3609948212" sldId="273"/>
            <ac:picMk id="3" creationId="{2999DA7E-77AB-4DC3-86D4-F79170A9DC7B}"/>
          </ac:picMkLst>
        </pc:picChg>
        <pc:cxnChg chg="del">
          <ac:chgData name="Torres, Matthew" userId="S::matthew.m.torres@marquette.edu::c3524aef-62ea-4073-8dae-b619bdd0ff7a" providerId="AD" clId="Web-{9686341B-9C04-6E73-50A7-F4A2ECCDA006}" dt="2020-07-28T21:55:30.271" v="209"/>
          <ac:cxnSpMkLst>
            <pc:docMk/>
            <pc:sldMk cId="3609948212" sldId="273"/>
            <ac:cxnSpMk id="4" creationId="{1D9424F1-30C6-4DC7-813E-23B7BC8A5862}"/>
          </ac:cxnSpMkLst>
        </pc:cxnChg>
      </pc:sldChg>
      <pc:sldChg chg="addSp modSp new del">
        <pc:chgData name="Torres, Matthew" userId="S::matthew.m.torres@marquette.edu::c3524aef-62ea-4073-8dae-b619bdd0ff7a" providerId="AD" clId="Web-{9686341B-9C04-6E73-50A7-F4A2ECCDA006}" dt="2020-07-28T21:55:00.209" v="204"/>
        <pc:sldMkLst>
          <pc:docMk/>
          <pc:sldMk cId="3846322705" sldId="273"/>
        </pc:sldMkLst>
        <pc:spChg chg="add mod">
          <ac:chgData name="Torres, Matthew" userId="S::matthew.m.torres@marquette.edu::c3524aef-62ea-4073-8dae-b619bdd0ff7a" providerId="AD" clId="Web-{9686341B-9C04-6E73-50A7-F4A2ECCDA006}" dt="2020-07-28T21:54:54.678" v="203"/>
          <ac:spMkLst>
            <pc:docMk/>
            <pc:sldMk cId="3846322705" sldId="273"/>
            <ac:spMk id="2" creationId="{2D54F8F4-EEBE-4C61-BE10-BF864B6ED645}"/>
          </ac:spMkLst>
        </pc:spChg>
      </pc:sldChg>
    </pc:docChg>
  </pc:docChgLst>
  <pc:docChgLst>
    <pc:chgData name="Regan, Lily" userId="S::lily.regan@marquette.edu::3b9f51f6-e420-451e-aaca-9004b6c8435b" providerId="AD" clId="Web-{3A4A1764-A9D0-13D6-A892-1A9B4D0622C0}"/>
    <pc:docChg chg="modSld">
      <pc:chgData name="Regan, Lily" userId="S::lily.regan@marquette.edu::3b9f51f6-e420-451e-aaca-9004b6c8435b" providerId="AD" clId="Web-{3A4A1764-A9D0-13D6-A892-1A9B4D0622C0}" dt="2020-07-28T22:02:40.403" v="63" actId="20577"/>
      <pc:docMkLst>
        <pc:docMk/>
      </pc:docMkLst>
      <pc:sldChg chg="addSp delSp modSp modNotes">
        <pc:chgData name="Regan, Lily" userId="S::lily.regan@marquette.edu::3b9f51f6-e420-451e-aaca-9004b6c8435b" providerId="AD" clId="Web-{3A4A1764-A9D0-13D6-A892-1A9B4D0622C0}" dt="2020-07-28T22:02:40.403" v="62" actId="20577"/>
        <pc:sldMkLst>
          <pc:docMk/>
          <pc:sldMk cId="3609948212" sldId="273"/>
        </pc:sldMkLst>
        <pc:spChg chg="add del mod">
          <ac:chgData name="Regan, Lily" userId="S::lily.regan@marquette.edu::3b9f51f6-e420-451e-aaca-9004b6c8435b" providerId="AD" clId="Web-{3A4A1764-A9D0-13D6-A892-1A9B4D0622C0}" dt="2020-07-28T22:01:03.731" v="13"/>
          <ac:spMkLst>
            <pc:docMk/>
            <pc:sldMk cId="3609948212" sldId="273"/>
            <ac:spMk id="3" creationId="{D0D03D30-FC80-484F-B1E6-9A1FD9A9A429}"/>
          </ac:spMkLst>
        </pc:spChg>
        <pc:spChg chg="add mod">
          <ac:chgData name="Regan, Lily" userId="S::lily.regan@marquette.edu::3b9f51f6-e420-451e-aaca-9004b6c8435b" providerId="AD" clId="Web-{3A4A1764-A9D0-13D6-A892-1A9B4D0622C0}" dt="2020-07-28T22:02:40.403" v="62" actId="20577"/>
          <ac:spMkLst>
            <pc:docMk/>
            <pc:sldMk cId="3609948212" sldId="273"/>
            <ac:spMk id="4" creationId="{AAA87596-780C-48EF-8406-220EDC7049B6}"/>
          </ac:spMkLst>
        </pc:spChg>
      </pc:sldChg>
    </pc:docChg>
  </pc:docChgLst>
  <pc:docChgLst>
    <pc:chgData name="Regan, Lily" userId="S::lily.regan@marquette.edu::3b9f51f6-e420-451e-aaca-9004b6c8435b" providerId="AD" clId="Web-{AC6893B4-1982-73C4-C7CA-928E73CE6485}"/>
    <pc:docChg chg="delSld modSld sldOrd">
      <pc:chgData name="Regan, Lily" userId="S::lily.regan@marquette.edu::3b9f51f6-e420-451e-aaca-9004b6c8435b" providerId="AD" clId="Web-{AC6893B4-1982-73C4-C7CA-928E73CE6485}" dt="2020-07-28T21:58:59.494" v="1123" actId="1076"/>
      <pc:docMkLst>
        <pc:docMk/>
      </pc:docMkLst>
      <pc:sldChg chg="addSp delSp modSp del ord">
        <pc:chgData name="Regan, Lily" userId="S::lily.regan@marquette.edu::3b9f51f6-e420-451e-aaca-9004b6c8435b" providerId="AD" clId="Web-{AC6893B4-1982-73C4-C7CA-928E73CE6485}" dt="2020-07-28T21:55:13.400" v="1058"/>
        <pc:sldMkLst>
          <pc:docMk/>
          <pc:sldMk cId="4087138289" sldId="257"/>
        </pc:sldMkLst>
        <pc:spChg chg="add mod">
          <ac:chgData name="Regan, Lily" userId="S::lily.regan@marquette.edu::3b9f51f6-e420-451e-aaca-9004b6c8435b" providerId="AD" clId="Web-{AC6893B4-1982-73C4-C7CA-928E73CE6485}" dt="2020-07-28T21:55:07.134" v="1057" actId="1076"/>
          <ac:spMkLst>
            <pc:docMk/>
            <pc:sldMk cId="4087138289" sldId="257"/>
            <ac:spMk id="2" creationId="{5BB5FC97-2F4C-4C01-9A3D-58A0262EA27C}"/>
          </ac:spMkLst>
        </pc:spChg>
        <pc:spChg chg="del mod">
          <ac:chgData name="Regan, Lily" userId="S::lily.regan@marquette.edu::3b9f51f6-e420-451e-aaca-9004b6c8435b" providerId="AD" clId="Web-{AC6893B4-1982-73C4-C7CA-928E73CE6485}" dt="2020-07-28T21:54:19.040" v="1054"/>
          <ac:spMkLst>
            <pc:docMk/>
            <pc:sldMk cId="4087138289" sldId="257"/>
            <ac:spMk id="10" creationId="{00000000-0000-0000-0000-000000000000}"/>
          </ac:spMkLst>
        </pc:spChg>
        <pc:spChg chg="del mod">
          <ac:chgData name="Regan, Lily" userId="S::lily.regan@marquette.edu::3b9f51f6-e420-451e-aaca-9004b6c8435b" providerId="AD" clId="Web-{AC6893B4-1982-73C4-C7CA-928E73CE6485}" dt="2020-07-28T21:53:52.478" v="1050"/>
          <ac:spMkLst>
            <pc:docMk/>
            <pc:sldMk cId="4087138289" sldId="257"/>
            <ac:spMk id="21506" creationId="{00000000-0000-0000-0000-000000000000}"/>
          </ac:spMkLst>
        </pc:spChg>
      </pc:sldChg>
      <pc:sldChg chg="modSp modNotes">
        <pc:chgData name="Regan, Lily" userId="S::lily.regan@marquette.edu::3b9f51f6-e420-451e-aaca-9004b6c8435b" providerId="AD" clId="Web-{AC6893B4-1982-73C4-C7CA-928E73CE6485}" dt="2020-07-28T21:23:44.676" v="161"/>
        <pc:sldMkLst>
          <pc:docMk/>
          <pc:sldMk cId="4014678973" sldId="259"/>
        </pc:sldMkLst>
        <pc:picChg chg="mod">
          <ac:chgData name="Regan, Lily" userId="S::lily.regan@marquette.edu::3b9f51f6-e420-451e-aaca-9004b6c8435b" providerId="AD" clId="Web-{AC6893B4-1982-73C4-C7CA-928E73CE6485}" dt="2020-07-28T21:21:16.269" v="5" actId="1076"/>
          <ac:picMkLst>
            <pc:docMk/>
            <pc:sldMk cId="4014678973" sldId="259"/>
            <ac:picMk id="3" creationId="{BCA53839-E2AA-42E3-9BC9-17BE1F969369}"/>
          </ac:picMkLst>
        </pc:picChg>
        <pc:picChg chg="mod modCrop">
          <ac:chgData name="Regan, Lily" userId="S::lily.regan@marquette.edu::3b9f51f6-e420-451e-aaca-9004b6c8435b" providerId="AD" clId="Web-{AC6893B4-1982-73C4-C7CA-928E73CE6485}" dt="2020-07-28T21:21:40.191" v="9"/>
          <ac:picMkLst>
            <pc:docMk/>
            <pc:sldMk cId="4014678973" sldId="259"/>
            <ac:picMk id="5" creationId="{763A9D24-A626-442A-B9CE-9B27508B1CD1}"/>
          </ac:picMkLst>
        </pc:picChg>
      </pc:sldChg>
      <pc:sldChg chg="addSp modSp modNotes">
        <pc:chgData name="Regan, Lily" userId="S::lily.regan@marquette.edu::3b9f51f6-e420-451e-aaca-9004b6c8435b" providerId="AD" clId="Web-{AC6893B4-1982-73C4-C7CA-928E73CE6485}" dt="2020-07-28T21:33:06.834" v="659"/>
        <pc:sldMkLst>
          <pc:docMk/>
          <pc:sldMk cId="20473679" sldId="263"/>
        </pc:sldMkLst>
        <pc:spChg chg="add mod">
          <ac:chgData name="Regan, Lily" userId="S::lily.regan@marquette.edu::3b9f51f6-e420-451e-aaca-9004b6c8435b" providerId="AD" clId="Web-{AC6893B4-1982-73C4-C7CA-928E73CE6485}" dt="2020-07-28T21:31:08.365" v="421" actId="1076"/>
          <ac:spMkLst>
            <pc:docMk/>
            <pc:sldMk cId="20473679" sldId="263"/>
            <ac:spMk id="4" creationId="{05D2747E-55F1-454E-A73B-BC0C39567577}"/>
          </ac:spMkLst>
        </pc:spChg>
        <pc:picChg chg="mod">
          <ac:chgData name="Regan, Lily" userId="S::lily.regan@marquette.edu::3b9f51f6-e420-451e-aaca-9004b6c8435b" providerId="AD" clId="Web-{AC6893B4-1982-73C4-C7CA-928E73CE6485}" dt="2020-07-28T21:31:17.927" v="422" actId="1076"/>
          <ac:picMkLst>
            <pc:docMk/>
            <pc:sldMk cId="20473679" sldId="263"/>
            <ac:picMk id="2" creationId="{2E40F9FE-1974-405E-89FF-729651A16576}"/>
          </ac:picMkLst>
        </pc:picChg>
        <pc:picChg chg="mod">
          <ac:chgData name="Regan, Lily" userId="S::lily.regan@marquette.edu::3b9f51f6-e420-451e-aaca-9004b6c8435b" providerId="AD" clId="Web-{AC6893B4-1982-73C4-C7CA-928E73CE6485}" dt="2020-07-28T21:30:41.037" v="412" actId="1076"/>
          <ac:picMkLst>
            <pc:docMk/>
            <pc:sldMk cId="20473679" sldId="263"/>
            <ac:picMk id="3" creationId="{163BCD14-502B-44D5-BD20-56D69A326E28}"/>
          </ac:picMkLst>
        </pc:picChg>
      </pc:sldChg>
      <pc:sldChg chg="addSp modSp modNotes">
        <pc:chgData name="Regan, Lily" userId="S::lily.regan@marquette.edu::3b9f51f6-e420-451e-aaca-9004b6c8435b" providerId="AD" clId="Web-{AC6893B4-1982-73C4-C7CA-928E73CE6485}" dt="2020-07-28T21:36:33.991" v="739"/>
        <pc:sldMkLst>
          <pc:docMk/>
          <pc:sldMk cId="1011649850" sldId="264"/>
        </pc:sldMkLst>
        <pc:spChg chg="add mod">
          <ac:chgData name="Regan, Lily" userId="S::lily.regan@marquette.edu::3b9f51f6-e420-451e-aaca-9004b6c8435b" providerId="AD" clId="Web-{AC6893B4-1982-73C4-C7CA-928E73CE6485}" dt="2020-07-28T21:35:40.131" v="736" actId="1076"/>
          <ac:spMkLst>
            <pc:docMk/>
            <pc:sldMk cId="1011649850" sldId="264"/>
            <ac:spMk id="2" creationId="{12AE643C-C9C6-443A-A678-70F681F6A6A6}"/>
          </ac:spMkLst>
        </pc:spChg>
        <pc:picChg chg="mod modCrop">
          <ac:chgData name="Regan, Lily" userId="S::lily.regan@marquette.edu::3b9f51f6-e420-451e-aaca-9004b6c8435b" providerId="AD" clId="Web-{AC6893B4-1982-73C4-C7CA-928E73CE6485}" dt="2020-07-28T21:36:33.991" v="739"/>
          <ac:picMkLst>
            <pc:docMk/>
            <pc:sldMk cId="1011649850" sldId="264"/>
            <ac:picMk id="3" creationId="{235EC294-7DF7-404C-B0B4-2726D141A863}"/>
          </ac:picMkLst>
        </pc:picChg>
      </pc:sldChg>
      <pc:sldChg chg="addSp modSp modNotes">
        <pc:chgData name="Regan, Lily" userId="S::lily.regan@marquette.edu::3b9f51f6-e420-451e-aaca-9004b6c8435b" providerId="AD" clId="Web-{AC6893B4-1982-73C4-C7CA-928E73CE6485}" dt="2020-07-28T21:38:18.147" v="773" actId="1076"/>
        <pc:sldMkLst>
          <pc:docMk/>
          <pc:sldMk cId="2053849096" sldId="266"/>
        </pc:sldMkLst>
        <pc:spChg chg="add mod">
          <ac:chgData name="Regan, Lily" userId="S::lily.regan@marquette.edu::3b9f51f6-e420-451e-aaca-9004b6c8435b" providerId="AD" clId="Web-{AC6893B4-1982-73C4-C7CA-928E73CE6485}" dt="2020-07-28T21:38:11.928" v="772" actId="1076"/>
          <ac:spMkLst>
            <pc:docMk/>
            <pc:sldMk cId="2053849096" sldId="266"/>
            <ac:spMk id="2" creationId="{B316E4A9-DE5B-4FBF-9DCE-16921CC70E1D}"/>
          </ac:spMkLst>
        </pc:spChg>
        <pc:picChg chg="mod">
          <ac:chgData name="Regan, Lily" userId="S::lily.regan@marquette.edu::3b9f51f6-e420-451e-aaca-9004b6c8435b" providerId="AD" clId="Web-{AC6893B4-1982-73C4-C7CA-928E73CE6485}" dt="2020-07-28T21:38:18.147" v="773" actId="1076"/>
          <ac:picMkLst>
            <pc:docMk/>
            <pc:sldMk cId="2053849096" sldId="266"/>
            <ac:picMk id="3" creationId="{4B8C4F27-721C-4A67-BFEE-8B8940DC326D}"/>
          </ac:picMkLst>
        </pc:picChg>
      </pc:sldChg>
      <pc:sldChg chg="addSp delSp modSp modNotes">
        <pc:chgData name="Regan, Lily" userId="S::lily.regan@marquette.edu::3b9f51f6-e420-451e-aaca-9004b6c8435b" providerId="AD" clId="Web-{AC6893B4-1982-73C4-C7CA-928E73CE6485}" dt="2020-07-28T21:43:50.992" v="847"/>
        <pc:sldMkLst>
          <pc:docMk/>
          <pc:sldMk cId="3365200369" sldId="268"/>
        </pc:sldMkLst>
        <pc:spChg chg="add mod">
          <ac:chgData name="Regan, Lily" userId="S::lily.regan@marquette.edu::3b9f51f6-e420-451e-aaca-9004b6c8435b" providerId="AD" clId="Web-{AC6893B4-1982-73C4-C7CA-928E73CE6485}" dt="2020-07-28T21:39:22.225" v="790" actId="1076"/>
          <ac:spMkLst>
            <pc:docMk/>
            <pc:sldMk cId="3365200369" sldId="268"/>
            <ac:spMk id="2" creationId="{62241342-B433-439F-B263-9B1237876D80}"/>
          </ac:spMkLst>
        </pc:spChg>
        <pc:picChg chg="mod">
          <ac:chgData name="Regan, Lily" userId="S::lily.regan@marquette.edu::3b9f51f6-e420-451e-aaca-9004b6c8435b" providerId="AD" clId="Web-{AC6893B4-1982-73C4-C7CA-928E73CE6485}" dt="2020-07-28T21:43:12.945" v="817" actId="14100"/>
          <ac:picMkLst>
            <pc:docMk/>
            <pc:sldMk cId="3365200369" sldId="268"/>
            <ac:picMk id="3" creationId="{2999DA7E-77AB-4DC3-86D4-F79170A9DC7B}"/>
          </ac:picMkLst>
        </pc:picChg>
        <pc:picChg chg="add del mod">
          <ac:chgData name="Regan, Lily" userId="S::lily.regan@marquette.edu::3b9f51f6-e420-451e-aaca-9004b6c8435b" providerId="AD" clId="Web-{AC6893B4-1982-73C4-C7CA-928E73CE6485}" dt="2020-07-28T21:43:03.648" v="813"/>
          <ac:picMkLst>
            <pc:docMk/>
            <pc:sldMk cId="3365200369" sldId="268"/>
            <ac:picMk id="5" creationId="{C5741FFB-5521-46C7-A8D2-D4AEA953AA35}"/>
          </ac:picMkLst>
        </pc:picChg>
        <pc:cxnChg chg="add mod">
          <ac:chgData name="Regan, Lily" userId="S::lily.regan@marquette.edu::3b9f51f6-e420-451e-aaca-9004b6c8435b" providerId="AD" clId="Web-{AC6893B4-1982-73C4-C7CA-928E73CE6485}" dt="2020-07-28T21:43:11.695" v="816" actId="1076"/>
          <ac:cxnSpMkLst>
            <pc:docMk/>
            <pc:sldMk cId="3365200369" sldId="268"/>
            <ac:cxnSpMk id="4" creationId="{1D9424F1-30C6-4DC7-813E-23B7BC8A5862}"/>
          </ac:cxnSpMkLst>
        </pc:cxnChg>
      </pc:sldChg>
      <pc:sldChg chg="addSp delSp modSp modNotes">
        <pc:chgData name="Regan, Lily" userId="S::lily.regan@marquette.edu::3b9f51f6-e420-451e-aaca-9004b6c8435b" providerId="AD" clId="Web-{AC6893B4-1982-73C4-C7CA-928E73CE6485}" dt="2020-07-28T21:47:53.086" v="957" actId="1076"/>
        <pc:sldMkLst>
          <pc:docMk/>
          <pc:sldMk cId="859544895" sldId="269"/>
        </pc:sldMkLst>
        <pc:spChg chg="add mod">
          <ac:chgData name="Regan, Lily" userId="S::lily.regan@marquette.edu::3b9f51f6-e420-451e-aaca-9004b6c8435b" providerId="AD" clId="Web-{AC6893B4-1982-73C4-C7CA-928E73CE6485}" dt="2020-07-28T21:44:59.492" v="948" actId="1076"/>
          <ac:spMkLst>
            <pc:docMk/>
            <pc:sldMk cId="859544895" sldId="269"/>
            <ac:spMk id="2" creationId="{D1DEAAF0-A114-4A5E-8C6B-D58FE42A1964}"/>
          </ac:spMkLst>
        </pc:spChg>
        <pc:picChg chg="add del mod">
          <ac:chgData name="Regan, Lily" userId="S::lily.regan@marquette.edu::3b9f51f6-e420-451e-aaca-9004b6c8435b" providerId="AD" clId="Web-{AC6893B4-1982-73C4-C7CA-928E73CE6485}" dt="2020-07-28T21:47:53.086" v="957" actId="1076"/>
          <ac:picMkLst>
            <pc:docMk/>
            <pc:sldMk cId="859544895" sldId="269"/>
            <ac:picMk id="3" creationId="{F0F83309-21C9-48A1-B52D-10842CDC997A}"/>
          </ac:picMkLst>
        </pc:picChg>
        <pc:cxnChg chg="add mod">
          <ac:chgData name="Regan, Lily" userId="S::lily.regan@marquette.edu::3b9f51f6-e420-451e-aaca-9004b6c8435b" providerId="AD" clId="Web-{AC6893B4-1982-73C4-C7CA-928E73CE6485}" dt="2020-07-28T21:45:12.101" v="950" actId="14100"/>
          <ac:cxnSpMkLst>
            <pc:docMk/>
            <pc:sldMk cId="859544895" sldId="269"/>
            <ac:cxnSpMk id="4" creationId="{E8C50F73-51AA-481C-80F6-1215398D93E9}"/>
          </ac:cxnSpMkLst>
        </pc:cxnChg>
      </pc:sldChg>
      <pc:sldChg chg="addSp delSp modSp">
        <pc:chgData name="Regan, Lily" userId="S::lily.regan@marquette.edu::3b9f51f6-e420-451e-aaca-9004b6c8435b" providerId="AD" clId="Web-{AC6893B4-1982-73C4-C7CA-928E73CE6485}" dt="2020-07-28T21:49:19.633" v="960"/>
        <pc:sldMkLst>
          <pc:docMk/>
          <pc:sldMk cId="2959260233" sldId="272"/>
        </pc:sldMkLst>
        <pc:cxnChg chg="add del mod">
          <ac:chgData name="Regan, Lily" userId="S::lily.regan@marquette.edu::3b9f51f6-e420-451e-aaca-9004b6c8435b" providerId="AD" clId="Web-{AC6893B4-1982-73C4-C7CA-928E73CE6485}" dt="2020-07-28T21:49:19.633" v="960"/>
          <ac:cxnSpMkLst>
            <pc:docMk/>
            <pc:sldMk cId="2959260233" sldId="272"/>
            <ac:cxnSpMk id="4" creationId="{97DE3FA8-B66B-4AA1-B7AC-BDEF69AB2FE7}"/>
          </ac:cxnSpMkLst>
        </pc:cxnChg>
      </pc:sldChg>
      <pc:sldChg chg="del">
        <pc:chgData name="Regan, Lily" userId="S::lily.regan@marquette.edu::3b9f51f6-e420-451e-aaca-9004b6c8435b" providerId="AD" clId="Web-{AC6893B4-1982-73C4-C7CA-928E73CE6485}" dt="2020-07-28T21:38:40.897" v="774"/>
        <pc:sldMkLst>
          <pc:docMk/>
          <pc:sldMk cId="2527792727" sldId="273"/>
        </pc:sldMkLst>
      </pc:sldChg>
      <pc:sldChg chg="addSp delSp modSp">
        <pc:chgData name="Regan, Lily" userId="S::lily.regan@marquette.edu::3b9f51f6-e420-451e-aaca-9004b6c8435b" providerId="AD" clId="Web-{AC6893B4-1982-73C4-C7CA-928E73CE6485}" dt="2020-07-28T21:58:59.494" v="1123" actId="1076"/>
        <pc:sldMkLst>
          <pc:docMk/>
          <pc:sldMk cId="3609948212" sldId="273"/>
        </pc:sldMkLst>
        <pc:spChg chg="mod">
          <ac:chgData name="Regan, Lily" userId="S::lily.regan@marquette.edu::3b9f51f6-e420-451e-aaca-9004b6c8435b" providerId="AD" clId="Web-{AC6893B4-1982-73C4-C7CA-928E73CE6485}" dt="2020-07-28T21:58:59.494" v="1123" actId="1076"/>
          <ac:spMkLst>
            <pc:docMk/>
            <pc:sldMk cId="3609948212" sldId="273"/>
            <ac:spMk id="2" creationId="{62241342-B433-439F-B263-9B1237876D80}"/>
          </ac:spMkLst>
        </pc:spChg>
        <pc:picChg chg="add del">
          <ac:chgData name="Regan, Lily" userId="S::lily.regan@marquette.edu::3b9f51f6-e420-451e-aaca-9004b6c8435b" providerId="AD" clId="Web-{AC6893B4-1982-73C4-C7CA-928E73CE6485}" dt="2020-07-28T21:55:21.728" v="1060"/>
          <ac:picMkLst>
            <pc:docMk/>
            <pc:sldMk cId="3609948212" sldId="273"/>
            <ac:picMk id="5" creationId="{0547E7E0-4C82-4F7D-B15B-7FB405F6E78E}"/>
          </ac:picMkLst>
        </pc:picChg>
      </pc:sldChg>
    </pc:docChg>
  </pc:docChgLst>
  <pc:docChgLst>
    <pc:chgData name="Hernandez, Guiviny" userId="S::guiviny.hernandez@marquette.edu::bc154f91-14ea-4696-bae2-f70593d3e2df" providerId="AD" clId="Web-{B3771368-F6F5-3A88-86B2-0559A09564D1}"/>
    <pc:docChg chg="addSld delSld modSld sldOrd">
      <pc:chgData name="Hernandez, Guiviny" userId="S::guiviny.hernandez@marquette.edu::bc154f91-14ea-4696-bae2-f70593d3e2df" providerId="AD" clId="Web-{B3771368-F6F5-3A88-86B2-0559A09564D1}" dt="2020-07-28T21:52:16.999" v="161" actId="20577"/>
      <pc:docMkLst>
        <pc:docMk/>
      </pc:docMkLst>
      <pc:sldChg chg="modSp ord">
        <pc:chgData name="Hernandez, Guiviny" userId="S::guiviny.hernandez@marquette.edu::bc154f91-14ea-4696-bae2-f70593d3e2df" providerId="AD" clId="Web-{B3771368-F6F5-3A88-86B2-0559A09564D1}" dt="2020-07-28T21:52:15.328" v="159" actId="20577"/>
        <pc:sldMkLst>
          <pc:docMk/>
          <pc:sldMk cId="4087138289" sldId="257"/>
        </pc:sldMkLst>
        <pc:spChg chg="mod">
          <ac:chgData name="Hernandez, Guiviny" userId="S::guiviny.hernandez@marquette.edu::bc154f91-14ea-4696-bae2-f70593d3e2df" providerId="AD" clId="Web-{B3771368-F6F5-3A88-86B2-0559A09564D1}" dt="2020-07-28T21:52:15.328" v="159" actId="20577"/>
          <ac:spMkLst>
            <pc:docMk/>
            <pc:sldMk cId="4087138289" sldId="257"/>
            <ac:spMk id="21506" creationId="{00000000-0000-0000-0000-000000000000}"/>
          </ac:spMkLst>
        </pc:spChg>
      </pc:sldChg>
      <pc:sldChg chg="addSp delSp modSp modNotes">
        <pc:chgData name="Hernandez, Guiviny" userId="S::guiviny.hernandez@marquette.edu::bc154f91-14ea-4696-bae2-f70593d3e2df" providerId="AD" clId="Web-{B3771368-F6F5-3A88-86B2-0559A09564D1}" dt="2020-07-28T21:00:25.104" v="133"/>
        <pc:sldMkLst>
          <pc:docMk/>
          <pc:sldMk cId="3878946588" sldId="258"/>
        </pc:sldMkLst>
        <pc:picChg chg="del mod">
          <ac:chgData name="Hernandez, Guiviny" userId="S::guiviny.hernandez@marquette.edu::bc154f91-14ea-4696-bae2-f70593d3e2df" providerId="AD" clId="Web-{B3771368-F6F5-3A88-86B2-0559A09564D1}" dt="2020-07-28T21:00:25.104" v="133"/>
          <ac:picMkLst>
            <pc:docMk/>
            <pc:sldMk cId="3878946588" sldId="258"/>
            <ac:picMk id="3" creationId="{3BDCAE9F-8E30-456C-8989-D7FF2D3245E6}"/>
          </ac:picMkLst>
        </pc:picChg>
        <pc:picChg chg="add mod">
          <ac:chgData name="Hernandez, Guiviny" userId="S::guiviny.hernandez@marquette.edu::bc154f91-14ea-4696-bae2-f70593d3e2df" providerId="AD" clId="Web-{B3771368-F6F5-3A88-86B2-0559A09564D1}" dt="2020-07-28T20:59:55.182" v="130" actId="14100"/>
          <ac:picMkLst>
            <pc:docMk/>
            <pc:sldMk cId="3878946588" sldId="258"/>
            <ac:picMk id="4" creationId="{09FB5B00-E14C-46A1-9DAF-E0203F9E18B2}"/>
          </ac:picMkLst>
        </pc:picChg>
      </pc:sldChg>
      <pc:sldChg chg="new">
        <pc:chgData name="Hernandez, Guiviny" userId="S::guiviny.hernandez@marquette.edu::bc154f91-14ea-4696-bae2-f70593d3e2df" providerId="AD" clId="Web-{B3771368-F6F5-3A88-86B2-0559A09564D1}" dt="2020-07-28T19:42:23.029" v="0"/>
        <pc:sldMkLst>
          <pc:docMk/>
          <pc:sldMk cId="4014678973" sldId="259"/>
        </pc:sldMkLst>
      </pc:sldChg>
      <pc:sldChg chg="addSp delSp modSp new modNotes">
        <pc:chgData name="Hernandez, Guiviny" userId="S::guiviny.hernandez@marquette.edu::bc154f91-14ea-4696-bae2-f70593d3e2df" providerId="AD" clId="Web-{B3771368-F6F5-3A88-86B2-0559A09564D1}" dt="2020-07-28T21:00:42.182" v="136"/>
        <pc:sldMkLst>
          <pc:docMk/>
          <pc:sldMk cId="101186326" sldId="260"/>
        </pc:sldMkLst>
        <pc:picChg chg="add del mod">
          <ac:chgData name="Hernandez, Guiviny" userId="S::guiviny.hernandez@marquette.edu::bc154f91-14ea-4696-bae2-f70593d3e2df" providerId="AD" clId="Web-{B3771368-F6F5-3A88-86B2-0559A09564D1}" dt="2020-07-28T19:43:12.342" v="6"/>
          <ac:picMkLst>
            <pc:docMk/>
            <pc:sldMk cId="101186326" sldId="260"/>
            <ac:picMk id="2" creationId="{02FBCDF2-57D5-47D5-8F90-838787DB6989}"/>
          </ac:picMkLst>
        </pc:picChg>
        <pc:picChg chg="add mod">
          <ac:chgData name="Hernandez, Guiviny" userId="S::guiviny.hernandez@marquette.edu::bc154f91-14ea-4696-bae2-f70593d3e2df" providerId="AD" clId="Web-{B3771368-F6F5-3A88-86B2-0559A09564D1}" dt="2020-07-28T19:46:12.889" v="14" actId="1076"/>
          <ac:picMkLst>
            <pc:docMk/>
            <pc:sldMk cId="101186326" sldId="260"/>
            <ac:picMk id="3" creationId="{CBE4BC2E-63EA-438E-96DC-C5CAC1B7B501}"/>
          </ac:picMkLst>
        </pc:picChg>
        <pc:picChg chg="add mod">
          <ac:chgData name="Hernandez, Guiviny" userId="S::guiviny.hernandez@marquette.edu::bc154f91-14ea-4696-bae2-f70593d3e2df" providerId="AD" clId="Web-{B3771368-F6F5-3A88-86B2-0559A09564D1}" dt="2020-07-28T19:46:15.044" v="16" actId="14100"/>
          <ac:picMkLst>
            <pc:docMk/>
            <pc:sldMk cId="101186326" sldId="260"/>
            <ac:picMk id="4" creationId="{461D54BC-819C-4507-9615-278C61E11534}"/>
          </ac:picMkLst>
        </pc:picChg>
      </pc:sldChg>
      <pc:sldChg chg="addSp delSp modSp new del ord modNotes">
        <pc:chgData name="Hernandez, Guiviny" userId="S::guiviny.hernandez@marquette.edu::bc154f91-14ea-4696-bae2-f70593d3e2df" providerId="AD" clId="Web-{B3771368-F6F5-3A88-86B2-0559A09564D1}" dt="2020-07-28T20:47:22.951" v="123"/>
        <pc:sldMkLst>
          <pc:docMk/>
          <pc:sldMk cId="3541839672" sldId="261"/>
        </pc:sldMkLst>
        <pc:picChg chg="add mod">
          <ac:chgData name="Hernandez, Guiviny" userId="S::guiviny.hernandez@marquette.edu::bc154f91-14ea-4696-bae2-f70593d3e2df" providerId="AD" clId="Web-{B3771368-F6F5-3A88-86B2-0559A09564D1}" dt="2020-07-28T19:58:46.041" v="37" actId="1076"/>
          <ac:picMkLst>
            <pc:docMk/>
            <pc:sldMk cId="3541839672" sldId="261"/>
            <ac:picMk id="2" creationId="{BE790AB1-E6A1-48FF-BF18-91A9272EF586}"/>
          </ac:picMkLst>
        </pc:picChg>
        <pc:picChg chg="add mod">
          <ac:chgData name="Hernandez, Guiviny" userId="S::guiviny.hernandez@marquette.edu::bc154f91-14ea-4696-bae2-f70593d3e2df" providerId="AD" clId="Web-{B3771368-F6F5-3A88-86B2-0559A09564D1}" dt="2020-07-28T19:58:47.541" v="38" actId="1076"/>
          <ac:picMkLst>
            <pc:docMk/>
            <pc:sldMk cId="3541839672" sldId="261"/>
            <ac:picMk id="3" creationId="{DFAB2A68-3E5C-4643-98DA-B69235905D5E}"/>
          </ac:picMkLst>
        </pc:picChg>
        <pc:picChg chg="add mod">
          <ac:chgData name="Hernandez, Guiviny" userId="S::guiviny.hernandez@marquette.edu::bc154f91-14ea-4696-bae2-f70593d3e2df" providerId="AD" clId="Web-{B3771368-F6F5-3A88-86B2-0559A09564D1}" dt="2020-07-28T19:56:57.682" v="28" actId="14100"/>
          <ac:picMkLst>
            <pc:docMk/>
            <pc:sldMk cId="3541839672" sldId="261"/>
            <ac:picMk id="4" creationId="{EABE2A17-D42F-466E-871F-C8833BE70336}"/>
          </ac:picMkLst>
        </pc:picChg>
        <pc:picChg chg="add del mod">
          <ac:chgData name="Hernandez, Guiviny" userId="S::guiviny.hernandez@marquette.edu::bc154f91-14ea-4696-bae2-f70593d3e2df" providerId="AD" clId="Web-{B3771368-F6F5-3A88-86B2-0559A09564D1}" dt="2020-07-28T19:58:42.901" v="36"/>
          <ac:picMkLst>
            <pc:docMk/>
            <pc:sldMk cId="3541839672" sldId="261"/>
            <ac:picMk id="5" creationId="{0CCC266B-C165-43DE-A091-924C3742A34A}"/>
          </ac:picMkLst>
        </pc:picChg>
        <pc:picChg chg="add del mod">
          <ac:chgData name="Hernandez, Guiviny" userId="S::guiviny.hernandez@marquette.edu::bc154f91-14ea-4696-bae2-f70593d3e2df" providerId="AD" clId="Web-{B3771368-F6F5-3A88-86B2-0559A09564D1}" dt="2020-07-28T19:58:40.009" v="34"/>
          <ac:picMkLst>
            <pc:docMk/>
            <pc:sldMk cId="3541839672" sldId="261"/>
            <ac:picMk id="6" creationId="{35CFA0C4-A15D-42CA-B15D-37A5D4F9B275}"/>
          </ac:picMkLst>
        </pc:picChg>
        <pc:picChg chg="add mod">
          <ac:chgData name="Hernandez, Guiviny" userId="S::guiviny.hernandez@marquette.edu::bc154f91-14ea-4696-bae2-f70593d3e2df" providerId="AD" clId="Web-{B3771368-F6F5-3A88-86B2-0559A09564D1}" dt="2020-07-28T20:05:35.289" v="45" actId="1076"/>
          <ac:picMkLst>
            <pc:docMk/>
            <pc:sldMk cId="3541839672" sldId="261"/>
            <ac:picMk id="7" creationId="{826C486A-0602-4F36-B810-1BCF78693AF6}"/>
          </ac:picMkLst>
        </pc:picChg>
        <pc:picChg chg="add mod">
          <ac:chgData name="Hernandez, Guiviny" userId="S::guiviny.hernandez@marquette.edu::bc154f91-14ea-4696-bae2-f70593d3e2df" providerId="AD" clId="Web-{B3771368-F6F5-3A88-86B2-0559A09564D1}" dt="2020-07-28T20:05:35.414" v="46" actId="14100"/>
          <ac:picMkLst>
            <pc:docMk/>
            <pc:sldMk cId="3541839672" sldId="261"/>
            <ac:picMk id="8" creationId="{2B28D385-C68D-4700-B765-F9CD39FB4CBE}"/>
          </ac:picMkLst>
        </pc:picChg>
      </pc:sldChg>
      <pc:sldChg chg="addSp modSp new del modNotes">
        <pc:chgData name="Hernandez, Guiviny" userId="S::guiviny.hernandez@marquette.edu::bc154f91-14ea-4696-bae2-f70593d3e2df" providerId="AD" clId="Web-{B3771368-F6F5-3A88-86B2-0559A09564D1}" dt="2020-07-28T20:46:15.341" v="119"/>
        <pc:sldMkLst>
          <pc:docMk/>
          <pc:sldMk cId="4173256370" sldId="262"/>
        </pc:sldMkLst>
        <pc:picChg chg="add mod">
          <ac:chgData name="Hernandez, Guiviny" userId="S::guiviny.hernandez@marquette.edu::bc154f91-14ea-4696-bae2-f70593d3e2df" providerId="AD" clId="Web-{B3771368-F6F5-3A88-86B2-0559A09564D1}" dt="2020-07-28T20:07:58.976" v="58" actId="1076"/>
          <ac:picMkLst>
            <pc:docMk/>
            <pc:sldMk cId="4173256370" sldId="262"/>
            <ac:picMk id="2" creationId="{75FC9783-86BA-4741-9559-9162A7939B01}"/>
          </ac:picMkLst>
        </pc:picChg>
        <pc:picChg chg="add mod">
          <ac:chgData name="Hernandez, Guiviny" userId="S::guiviny.hernandez@marquette.edu::bc154f91-14ea-4696-bae2-f70593d3e2df" providerId="AD" clId="Web-{B3771368-F6F5-3A88-86B2-0559A09564D1}" dt="2020-07-28T20:15:03.662" v="97" actId="1076"/>
          <ac:picMkLst>
            <pc:docMk/>
            <pc:sldMk cId="4173256370" sldId="262"/>
            <ac:picMk id="3" creationId="{070AD24A-1FDB-4EB4-B6CC-78F7CF467544}"/>
          </ac:picMkLst>
        </pc:picChg>
        <pc:picChg chg="add mod">
          <ac:chgData name="Hernandez, Guiviny" userId="S::guiviny.hernandez@marquette.edu::bc154f91-14ea-4696-bae2-f70593d3e2df" providerId="AD" clId="Web-{B3771368-F6F5-3A88-86B2-0559A09564D1}" dt="2020-07-28T20:15:01.599" v="96" actId="1076"/>
          <ac:picMkLst>
            <pc:docMk/>
            <pc:sldMk cId="4173256370" sldId="262"/>
            <ac:picMk id="4" creationId="{A3B1B9BF-CB24-41A4-913D-9E772FF228B5}"/>
          </ac:picMkLst>
        </pc:picChg>
        <pc:picChg chg="add mod">
          <ac:chgData name="Hernandez, Guiviny" userId="S::guiviny.hernandez@marquette.edu::bc154f91-14ea-4696-bae2-f70593d3e2df" providerId="AD" clId="Web-{B3771368-F6F5-3A88-86B2-0559A09564D1}" dt="2020-07-28T20:14:59.755" v="95" actId="1076"/>
          <ac:picMkLst>
            <pc:docMk/>
            <pc:sldMk cId="4173256370" sldId="262"/>
            <ac:picMk id="5" creationId="{6C9DCCE6-733D-4C7F-A903-08510B74EF94}"/>
          </ac:picMkLst>
        </pc:picChg>
      </pc:sldChg>
      <pc:sldChg chg="addSp modSp">
        <pc:chgData name="Hernandez, Guiviny" userId="S::guiviny.hernandez@marquette.edu::bc154f91-14ea-4696-bae2-f70593d3e2df" providerId="AD" clId="Web-{B3771368-F6F5-3A88-86B2-0559A09564D1}" dt="2020-07-28T21:05:09.697" v="140" actId="14100"/>
        <pc:sldMkLst>
          <pc:docMk/>
          <pc:sldMk cId="20473679" sldId="263"/>
        </pc:sldMkLst>
        <pc:picChg chg="add mod">
          <ac:chgData name="Hernandez, Guiviny" userId="S::guiviny.hernandez@marquette.edu::bc154f91-14ea-4696-bae2-f70593d3e2df" providerId="AD" clId="Web-{B3771368-F6F5-3A88-86B2-0559A09564D1}" dt="2020-07-28T21:05:09.697" v="140" actId="14100"/>
          <ac:picMkLst>
            <pc:docMk/>
            <pc:sldMk cId="20473679" sldId="263"/>
            <ac:picMk id="2" creationId="{2E40F9FE-1974-405E-89FF-729651A16576}"/>
          </ac:picMkLst>
        </pc:picChg>
      </pc:sldChg>
      <pc:sldChg chg="modNotes">
        <pc:chgData name="Hernandez, Guiviny" userId="S::guiviny.hernandez@marquette.edu::bc154f91-14ea-4696-bae2-f70593d3e2df" providerId="AD" clId="Web-{B3771368-F6F5-3A88-86B2-0559A09564D1}" dt="2020-07-28T21:36:42.519" v="155"/>
        <pc:sldMkLst>
          <pc:docMk/>
          <pc:sldMk cId="1011649850" sldId="264"/>
        </pc:sldMkLst>
      </pc:sldChg>
      <pc:sldChg chg="ord">
        <pc:chgData name="Hernandez, Guiviny" userId="S::guiviny.hernandez@marquette.edu::bc154f91-14ea-4696-bae2-f70593d3e2df" providerId="AD" clId="Web-{B3771368-F6F5-3A88-86B2-0559A09564D1}" dt="2020-07-28T20:47:08.029" v="122"/>
        <pc:sldMkLst>
          <pc:docMk/>
          <pc:sldMk cId="1360312470" sldId="265"/>
        </pc:sldMkLst>
      </pc:sldChg>
      <pc:sldChg chg="addSp delSp modSp del ord">
        <pc:chgData name="Hernandez, Guiviny" userId="S::guiviny.hernandez@marquette.edu::bc154f91-14ea-4696-bae2-f70593d3e2df" providerId="AD" clId="Web-{B3771368-F6F5-3A88-86B2-0559A09564D1}" dt="2020-07-28T21:40:34.768" v="156"/>
        <pc:sldMkLst>
          <pc:docMk/>
          <pc:sldMk cId="3682145012" sldId="270"/>
        </pc:sldMkLst>
        <pc:picChg chg="add del">
          <ac:chgData name="Hernandez, Guiviny" userId="S::guiviny.hernandez@marquette.edu::bc154f91-14ea-4696-bae2-f70593d3e2df" providerId="AD" clId="Web-{B3771368-F6F5-3A88-86B2-0559A09564D1}" dt="2020-07-28T20:52:05.590" v="124"/>
          <ac:picMkLst>
            <pc:docMk/>
            <pc:sldMk cId="3682145012" sldId="270"/>
            <ac:picMk id="2" creationId="{326FEE6A-39B0-484D-9482-A467E46B87F6}"/>
          </ac:picMkLst>
        </pc:picChg>
        <pc:picChg chg="mod">
          <ac:chgData name="Hernandez, Guiviny" userId="S::guiviny.hernandez@marquette.edu::bc154f91-14ea-4696-bae2-f70593d3e2df" providerId="AD" clId="Web-{B3771368-F6F5-3A88-86B2-0559A09564D1}" dt="2020-07-28T20:45:29.748" v="117" actId="1076"/>
          <ac:picMkLst>
            <pc:docMk/>
            <pc:sldMk cId="3682145012" sldId="270"/>
            <ac:picMk id="3" creationId="{A03B8156-E7B5-4C11-A51A-AECB09E122F0}"/>
          </ac:picMkLst>
        </pc:picChg>
      </pc:sldChg>
      <pc:sldChg chg="new">
        <pc:chgData name="Hernandez, Guiviny" userId="S::guiviny.hernandez@marquette.edu::bc154f91-14ea-4696-bae2-f70593d3e2df" providerId="AD" clId="Web-{B3771368-F6F5-3A88-86B2-0559A09564D1}" dt="2020-07-28T21:32:45.254" v="146"/>
        <pc:sldMkLst>
          <pc:docMk/>
          <pc:sldMk cId="2527792727" sldId="273"/>
        </pc:sldMkLst>
      </pc:sldChg>
    </pc:docChg>
  </pc:docChgLst>
  <pc:docChgLst>
    <pc:chgData name="Kate Lawlor" userId="0debea40-e2f9-47ff-acd3-7e0215e272b4" providerId="ADAL" clId="{7C688A81-F1AC-2A41-B4AA-AC5C7BE56273}"/>
    <pc:docChg chg="modSld">
      <pc:chgData name="Kate Lawlor" userId="0debea40-e2f9-47ff-acd3-7e0215e272b4" providerId="ADAL" clId="{7C688A81-F1AC-2A41-B4AA-AC5C7BE56273}" dt="2020-08-03T19:05:07.167" v="118"/>
      <pc:docMkLst>
        <pc:docMk/>
      </pc:docMkLst>
      <pc:sldChg chg="addSp delSp modSp modTransition modAnim modNotesTx">
        <pc:chgData name="Kate Lawlor" userId="0debea40-e2f9-47ff-acd3-7e0215e272b4" providerId="ADAL" clId="{7C688A81-F1AC-2A41-B4AA-AC5C7BE56273}" dt="2020-08-03T18:55:34.938" v="117"/>
        <pc:sldMkLst>
          <pc:docMk/>
          <pc:sldMk cId="2972107024" sldId="256"/>
        </pc:sldMkLst>
        <pc:picChg chg="add del mod">
          <ac:chgData name="Kate Lawlor" userId="0debea40-e2f9-47ff-acd3-7e0215e272b4" providerId="ADAL" clId="{7C688A81-F1AC-2A41-B4AA-AC5C7BE56273}" dt="2020-08-03T18:55:34.938" v="117"/>
          <ac:picMkLst>
            <pc:docMk/>
            <pc:sldMk cId="2972107024" sldId="256"/>
            <ac:picMk id="3" creationId="{2F65A657-4561-A04A-B761-8347ADF1FD94}"/>
          </ac:picMkLst>
        </pc:picChg>
        <pc:picChg chg="add mod">
          <ac:chgData name="Kate Lawlor" userId="0debea40-e2f9-47ff-acd3-7e0215e272b4" providerId="ADAL" clId="{7C688A81-F1AC-2A41-B4AA-AC5C7BE56273}" dt="2020-08-03T18:55:34.938" v="117"/>
          <ac:picMkLst>
            <pc:docMk/>
            <pc:sldMk cId="2972107024" sldId="256"/>
            <ac:picMk id="4" creationId="{2F119D63-274B-7C47-B71E-6CC68996352F}"/>
          </ac:picMkLst>
        </pc:picChg>
      </pc:sldChg>
      <pc:sldChg chg="addSp modSp modTransition modAnim">
        <pc:chgData name="Kate Lawlor" userId="0debea40-e2f9-47ff-acd3-7e0215e272b4" providerId="ADAL" clId="{7C688A81-F1AC-2A41-B4AA-AC5C7BE56273}" dt="2020-08-03T18:55:34.938" v="117"/>
        <pc:sldMkLst>
          <pc:docMk/>
          <pc:sldMk cId="3878946588" sldId="258"/>
        </pc:sldMkLst>
        <pc:picChg chg="add mod">
          <ac:chgData name="Kate Lawlor" userId="0debea40-e2f9-47ff-acd3-7e0215e272b4" providerId="ADAL" clId="{7C688A81-F1AC-2A41-B4AA-AC5C7BE56273}" dt="2020-08-03T18:55:34.938" v="117"/>
          <ac:picMkLst>
            <pc:docMk/>
            <pc:sldMk cId="3878946588" sldId="258"/>
            <ac:picMk id="3" creationId="{C0089ADB-3761-BA4C-A19E-1ACB1C19B4B2}"/>
          </ac:picMkLst>
        </pc:picChg>
      </pc:sldChg>
      <pc:sldChg chg="addSp modSp modTransition modAnim">
        <pc:chgData name="Kate Lawlor" userId="0debea40-e2f9-47ff-acd3-7e0215e272b4" providerId="ADAL" clId="{7C688A81-F1AC-2A41-B4AA-AC5C7BE56273}" dt="2020-08-03T19:05:07.167" v="118"/>
        <pc:sldMkLst>
          <pc:docMk/>
          <pc:sldMk cId="4014678973" sldId="259"/>
        </pc:sldMkLst>
        <pc:picChg chg="add mod">
          <ac:chgData name="Kate Lawlor" userId="0debea40-e2f9-47ff-acd3-7e0215e272b4" providerId="ADAL" clId="{7C688A81-F1AC-2A41-B4AA-AC5C7BE56273}" dt="2020-08-03T19:05:07.167" v="118"/>
          <ac:picMkLst>
            <pc:docMk/>
            <pc:sldMk cId="4014678973" sldId="259"/>
            <ac:picMk id="2" creationId="{3EFC345A-929E-E04F-B208-C016BDD50516}"/>
          </ac:picMkLst>
        </pc:picChg>
      </pc:sldChg>
      <pc:sldChg chg="addSp modSp modTransition modAnim">
        <pc:chgData name="Kate Lawlor" userId="0debea40-e2f9-47ff-acd3-7e0215e272b4" providerId="ADAL" clId="{7C688A81-F1AC-2A41-B4AA-AC5C7BE56273}" dt="2020-08-03T19:05:07.167" v="118"/>
        <pc:sldMkLst>
          <pc:docMk/>
          <pc:sldMk cId="101186326" sldId="260"/>
        </pc:sldMkLst>
        <pc:picChg chg="add mod">
          <ac:chgData name="Kate Lawlor" userId="0debea40-e2f9-47ff-acd3-7e0215e272b4" providerId="ADAL" clId="{7C688A81-F1AC-2A41-B4AA-AC5C7BE56273}" dt="2020-08-03T19:05:07.167" v="118"/>
          <ac:picMkLst>
            <pc:docMk/>
            <pc:sldMk cId="101186326" sldId="260"/>
            <ac:picMk id="3" creationId="{923A37DE-7D5E-804F-99D4-148A68FCE317}"/>
          </ac:picMkLst>
        </pc:picChg>
      </pc:sldChg>
      <pc:sldChg chg="addSp modSp modTransition modAnim">
        <pc:chgData name="Kate Lawlor" userId="0debea40-e2f9-47ff-acd3-7e0215e272b4" providerId="ADAL" clId="{7C688A81-F1AC-2A41-B4AA-AC5C7BE56273}" dt="2020-08-03T19:05:07.167" v="118"/>
        <pc:sldMkLst>
          <pc:docMk/>
          <pc:sldMk cId="20473679" sldId="263"/>
        </pc:sldMkLst>
        <pc:picChg chg="add mod">
          <ac:chgData name="Kate Lawlor" userId="0debea40-e2f9-47ff-acd3-7e0215e272b4" providerId="ADAL" clId="{7C688A81-F1AC-2A41-B4AA-AC5C7BE56273}" dt="2020-08-03T19:05:07.167" v="118"/>
          <ac:picMkLst>
            <pc:docMk/>
            <pc:sldMk cId="20473679" sldId="263"/>
            <ac:picMk id="5" creationId="{7A6DCC92-7174-9E49-BBF4-5FDF38A8B994}"/>
          </ac:picMkLst>
        </pc:picChg>
      </pc:sldChg>
      <pc:sldChg chg="addSp modSp modTransition modAnim">
        <pc:chgData name="Kate Lawlor" userId="0debea40-e2f9-47ff-acd3-7e0215e272b4" providerId="ADAL" clId="{7C688A81-F1AC-2A41-B4AA-AC5C7BE56273}" dt="2020-08-03T19:05:07.167" v="118"/>
        <pc:sldMkLst>
          <pc:docMk/>
          <pc:sldMk cId="1011649850" sldId="264"/>
        </pc:sldMkLst>
        <pc:picChg chg="add mod">
          <ac:chgData name="Kate Lawlor" userId="0debea40-e2f9-47ff-acd3-7e0215e272b4" providerId="ADAL" clId="{7C688A81-F1AC-2A41-B4AA-AC5C7BE56273}" dt="2020-08-03T19:05:07.167" v="118"/>
          <ac:picMkLst>
            <pc:docMk/>
            <pc:sldMk cId="1011649850" sldId="264"/>
            <ac:picMk id="4" creationId="{68D642D8-EC5C-5F4C-BA6B-0E0A55C0F00A}"/>
          </ac:picMkLst>
        </pc:picChg>
      </pc:sldChg>
      <pc:sldChg chg="addSp modSp modTransition modAnim">
        <pc:chgData name="Kate Lawlor" userId="0debea40-e2f9-47ff-acd3-7e0215e272b4" providerId="ADAL" clId="{7C688A81-F1AC-2A41-B4AA-AC5C7BE56273}" dt="2020-08-03T19:05:07.167" v="118"/>
        <pc:sldMkLst>
          <pc:docMk/>
          <pc:sldMk cId="2053849096" sldId="266"/>
        </pc:sldMkLst>
        <pc:picChg chg="add mod">
          <ac:chgData name="Kate Lawlor" userId="0debea40-e2f9-47ff-acd3-7e0215e272b4" providerId="ADAL" clId="{7C688A81-F1AC-2A41-B4AA-AC5C7BE56273}" dt="2020-08-03T19:05:07.167" v="118"/>
          <ac:picMkLst>
            <pc:docMk/>
            <pc:sldMk cId="2053849096" sldId="266"/>
            <ac:picMk id="4" creationId="{8561B4BB-C546-BC41-B13E-66FD87AD0594}"/>
          </ac:picMkLst>
        </pc:picChg>
      </pc:sldChg>
      <pc:sldChg chg="addSp modSp modTransition modAnim">
        <pc:chgData name="Kate Lawlor" userId="0debea40-e2f9-47ff-acd3-7e0215e272b4" providerId="ADAL" clId="{7C688A81-F1AC-2A41-B4AA-AC5C7BE56273}" dt="2020-08-03T19:05:07.167" v="118"/>
        <pc:sldMkLst>
          <pc:docMk/>
          <pc:sldMk cId="3365200369" sldId="268"/>
        </pc:sldMkLst>
        <pc:picChg chg="add mod">
          <ac:chgData name="Kate Lawlor" userId="0debea40-e2f9-47ff-acd3-7e0215e272b4" providerId="ADAL" clId="{7C688A81-F1AC-2A41-B4AA-AC5C7BE56273}" dt="2020-08-03T19:05:07.167" v="118"/>
          <ac:picMkLst>
            <pc:docMk/>
            <pc:sldMk cId="3365200369" sldId="268"/>
            <ac:picMk id="5" creationId="{8A6D06FA-C02E-E546-8A4A-805585095AFC}"/>
          </ac:picMkLst>
        </pc:picChg>
      </pc:sldChg>
      <pc:sldChg chg="addSp modSp modTransition modAnim">
        <pc:chgData name="Kate Lawlor" userId="0debea40-e2f9-47ff-acd3-7e0215e272b4" providerId="ADAL" clId="{7C688A81-F1AC-2A41-B4AA-AC5C7BE56273}" dt="2020-08-03T19:05:07.167" v="118"/>
        <pc:sldMkLst>
          <pc:docMk/>
          <pc:sldMk cId="859544895" sldId="269"/>
        </pc:sldMkLst>
        <pc:picChg chg="add mod">
          <ac:chgData name="Kate Lawlor" userId="0debea40-e2f9-47ff-acd3-7e0215e272b4" providerId="ADAL" clId="{7C688A81-F1AC-2A41-B4AA-AC5C7BE56273}" dt="2020-08-03T19:05:07.167" v="118"/>
          <ac:picMkLst>
            <pc:docMk/>
            <pc:sldMk cId="859544895" sldId="269"/>
            <ac:picMk id="5" creationId="{6D548431-6FE1-114F-870F-2E77BCFC9634}"/>
          </ac:picMkLst>
        </pc:picChg>
      </pc:sldChg>
      <pc:sldChg chg="addSp modSp modTransition modAnim">
        <pc:chgData name="Kate Lawlor" userId="0debea40-e2f9-47ff-acd3-7e0215e272b4" providerId="ADAL" clId="{7C688A81-F1AC-2A41-B4AA-AC5C7BE56273}" dt="2020-08-03T18:55:34.938" v="117"/>
        <pc:sldMkLst>
          <pc:docMk/>
          <pc:sldMk cId="892898025" sldId="271"/>
        </pc:sldMkLst>
        <pc:picChg chg="add mod">
          <ac:chgData name="Kate Lawlor" userId="0debea40-e2f9-47ff-acd3-7e0215e272b4" providerId="ADAL" clId="{7C688A81-F1AC-2A41-B4AA-AC5C7BE56273}" dt="2020-08-03T18:55:34.938" v="117"/>
          <ac:picMkLst>
            <pc:docMk/>
            <pc:sldMk cId="892898025" sldId="271"/>
            <ac:picMk id="4" creationId="{19648D58-B079-6646-B31C-CEE1C334BB16}"/>
          </ac:picMkLst>
        </pc:picChg>
      </pc:sldChg>
      <pc:sldChg chg="addSp modSp modTransition modAnim">
        <pc:chgData name="Kate Lawlor" userId="0debea40-e2f9-47ff-acd3-7e0215e272b4" providerId="ADAL" clId="{7C688A81-F1AC-2A41-B4AA-AC5C7BE56273}" dt="2020-08-03T19:05:07.167" v="118"/>
        <pc:sldMkLst>
          <pc:docMk/>
          <pc:sldMk cId="2959260233" sldId="272"/>
        </pc:sldMkLst>
        <pc:picChg chg="add mod">
          <ac:chgData name="Kate Lawlor" userId="0debea40-e2f9-47ff-acd3-7e0215e272b4" providerId="ADAL" clId="{7C688A81-F1AC-2A41-B4AA-AC5C7BE56273}" dt="2020-08-03T19:05:07.167" v="118"/>
          <ac:picMkLst>
            <pc:docMk/>
            <pc:sldMk cId="2959260233" sldId="272"/>
            <ac:picMk id="4" creationId="{70EE6286-DF6A-2A45-B735-64208AB5494B}"/>
          </ac:picMkLst>
        </pc:picChg>
      </pc:sldChg>
      <pc:sldChg chg="addSp modSp modTransition modAnim">
        <pc:chgData name="Kate Lawlor" userId="0debea40-e2f9-47ff-acd3-7e0215e272b4" providerId="ADAL" clId="{7C688A81-F1AC-2A41-B4AA-AC5C7BE56273}" dt="2020-08-03T19:05:07.167" v="118"/>
        <pc:sldMkLst>
          <pc:docMk/>
          <pc:sldMk cId="3609948212" sldId="273"/>
        </pc:sldMkLst>
        <pc:picChg chg="add mod">
          <ac:chgData name="Kate Lawlor" userId="0debea40-e2f9-47ff-acd3-7e0215e272b4" providerId="ADAL" clId="{7C688A81-F1AC-2A41-B4AA-AC5C7BE56273}" dt="2020-08-03T19:05:07.167" v="118"/>
          <ac:picMkLst>
            <pc:docMk/>
            <pc:sldMk cId="3609948212" sldId="273"/>
            <ac:picMk id="3" creationId="{692CADA4-91E5-D749-9A34-A5098D1E1F23}"/>
          </ac:picMkLst>
        </pc:picChg>
      </pc:sldChg>
    </pc:docChg>
  </pc:docChgLst>
  <pc:docChgLst>
    <pc:chgData name="Regan, Lily" userId="S::lily.regan@marquette.edu::3b9f51f6-e420-451e-aaca-9004b6c8435b" providerId="AD" clId="Web-{B8357DF3-F1AF-32F8-31C0-14F2EFDE619D}"/>
    <pc:docChg chg="modSld">
      <pc:chgData name="Regan, Lily" userId="S::lily.regan@marquette.edu::3b9f51f6-e420-451e-aaca-9004b6c8435b" providerId="AD" clId="Web-{B8357DF3-F1AF-32F8-31C0-14F2EFDE619D}" dt="2020-07-29T18:46:31.779" v="21" actId="20577"/>
      <pc:docMkLst>
        <pc:docMk/>
      </pc:docMkLst>
      <pc:sldChg chg="modSp">
        <pc:chgData name="Regan, Lily" userId="S::lily.regan@marquette.edu::3b9f51f6-e420-451e-aaca-9004b6c8435b" providerId="AD" clId="Web-{B8357DF3-F1AF-32F8-31C0-14F2EFDE619D}" dt="2020-07-29T18:46:30.107" v="18" actId="20577"/>
        <pc:sldMkLst>
          <pc:docMk/>
          <pc:sldMk cId="2972107024" sldId="256"/>
        </pc:sldMkLst>
        <pc:spChg chg="mod">
          <ac:chgData name="Regan, Lily" userId="S::lily.regan@marquette.edu::3b9f51f6-e420-451e-aaca-9004b6c8435b" providerId="AD" clId="Web-{B8357DF3-F1AF-32F8-31C0-14F2EFDE619D}" dt="2020-07-29T18:46:30.107" v="18" actId="20577"/>
          <ac:spMkLst>
            <pc:docMk/>
            <pc:sldMk cId="2972107024" sldId="256"/>
            <ac:spMk id="2" creationId="{E0653FA0-746F-43B4-B713-8FB2EAADFFEB}"/>
          </ac:spMkLst>
        </pc:spChg>
      </pc:sldChg>
    </pc:docChg>
  </pc:docChgLst>
  <pc:docChgLst>
    <pc:chgData name="Regan, Lily" userId="S::lily.regan@marquette.edu::3b9f51f6-e420-451e-aaca-9004b6c8435b" providerId="AD" clId="Web-{794D710A-F9F9-226F-8D09-FDA04D273120}"/>
    <pc:docChg chg="modSld">
      <pc:chgData name="Regan, Lily" userId="S::lily.regan@marquette.edu::3b9f51f6-e420-451e-aaca-9004b6c8435b" providerId="AD" clId="Web-{794D710A-F9F9-226F-8D09-FDA04D273120}" dt="2020-07-29T18:06:40.707" v="61" actId="1076"/>
      <pc:docMkLst>
        <pc:docMk/>
      </pc:docMkLst>
      <pc:sldChg chg="modSp">
        <pc:chgData name="Regan, Lily" userId="S::lily.regan@marquette.edu::3b9f51f6-e420-451e-aaca-9004b6c8435b" providerId="AD" clId="Web-{794D710A-F9F9-226F-8D09-FDA04D273120}" dt="2020-07-29T18:06:40.707" v="61" actId="1076"/>
        <pc:sldMkLst>
          <pc:docMk/>
          <pc:sldMk cId="3609948212" sldId="273"/>
        </pc:sldMkLst>
        <pc:spChg chg="mod">
          <ac:chgData name="Regan, Lily" userId="S::lily.regan@marquette.edu::3b9f51f6-e420-451e-aaca-9004b6c8435b" providerId="AD" clId="Web-{794D710A-F9F9-226F-8D09-FDA04D273120}" dt="2020-07-29T18:06:40.707" v="61" actId="1076"/>
          <ac:spMkLst>
            <pc:docMk/>
            <pc:sldMk cId="3609948212" sldId="273"/>
            <ac:spMk id="4" creationId="{AAA87596-780C-48EF-8406-220EDC7049B6}"/>
          </ac:spMkLst>
        </pc:spChg>
      </pc:sldChg>
    </pc:docChg>
  </pc:docChgLst>
  <pc:docChgLst>
    <pc:chgData name="Lawlor, Kate" userId="S::kate.lawlor@marquette.edu::0debea40-e2f9-47ff-acd3-7e0215e272b4" providerId="AD" clId="Web-{55CC29D6-5620-021B-F4AF-57E422A67C7E}"/>
    <pc:docChg chg="addSld modSld sldOrd">
      <pc:chgData name="Lawlor, Kate" userId="S::kate.lawlor@marquette.edu::0debea40-e2f9-47ff-acd3-7e0215e272b4" providerId="AD" clId="Web-{55CC29D6-5620-021B-F4AF-57E422A67C7E}" dt="2020-07-28T20:37:54.529" v="90"/>
      <pc:docMkLst>
        <pc:docMk/>
      </pc:docMkLst>
      <pc:sldChg chg="addSp modSp mod setBg">
        <pc:chgData name="Lawlor, Kate" userId="S::kate.lawlor@marquette.edu::0debea40-e2f9-47ff-acd3-7e0215e272b4" providerId="AD" clId="Web-{55CC29D6-5620-021B-F4AF-57E422A67C7E}" dt="2020-07-28T19:38:26.202" v="44"/>
        <pc:sldMkLst>
          <pc:docMk/>
          <pc:sldMk cId="2972107024" sldId="256"/>
        </pc:sldMkLst>
        <pc:spChg chg="mod ord">
          <ac:chgData name="Lawlor, Kate" userId="S::kate.lawlor@marquette.edu::0debea40-e2f9-47ff-acd3-7e0215e272b4" providerId="AD" clId="Web-{55CC29D6-5620-021B-F4AF-57E422A67C7E}" dt="2020-07-28T19:38:26.202" v="44"/>
          <ac:spMkLst>
            <pc:docMk/>
            <pc:sldMk cId="2972107024" sldId="256"/>
            <ac:spMk id="2" creationId="{E0653FA0-746F-43B4-B713-8FB2EAADFFEB}"/>
          </ac:spMkLst>
        </pc:spChg>
        <pc:spChg chg="mod">
          <ac:chgData name="Lawlor, Kate" userId="S::kate.lawlor@marquette.edu::0debea40-e2f9-47ff-acd3-7e0215e272b4" providerId="AD" clId="Web-{55CC29D6-5620-021B-F4AF-57E422A67C7E}" dt="2020-07-28T19:38:26.202" v="44"/>
          <ac:spMkLst>
            <pc:docMk/>
            <pc:sldMk cId="2972107024" sldId="256"/>
            <ac:spMk id="3" creationId="{A6480089-5205-4728-AA51-1168DBFEFFB3}"/>
          </ac:spMkLst>
        </pc:spChg>
        <pc:spChg chg="add">
          <ac:chgData name="Lawlor, Kate" userId="S::kate.lawlor@marquette.edu::0debea40-e2f9-47ff-acd3-7e0215e272b4" providerId="AD" clId="Web-{55CC29D6-5620-021B-F4AF-57E422A67C7E}" dt="2020-07-28T19:38:26.202" v="44"/>
          <ac:spMkLst>
            <pc:docMk/>
            <pc:sldMk cId="2972107024" sldId="256"/>
            <ac:spMk id="8" creationId="{88294908-8B00-4F58-BBBA-20F71A40AA9E}"/>
          </ac:spMkLst>
        </pc:spChg>
        <pc:spChg chg="add">
          <ac:chgData name="Lawlor, Kate" userId="S::kate.lawlor@marquette.edu::0debea40-e2f9-47ff-acd3-7e0215e272b4" providerId="AD" clId="Web-{55CC29D6-5620-021B-F4AF-57E422A67C7E}" dt="2020-07-28T19:38:26.202" v="44"/>
          <ac:spMkLst>
            <pc:docMk/>
            <pc:sldMk cId="2972107024" sldId="256"/>
            <ac:spMk id="10" creationId="{4364C879-1404-4203-8E9D-CC5DE0A621A2}"/>
          </ac:spMkLst>
        </pc:spChg>
        <pc:spChg chg="add">
          <ac:chgData name="Lawlor, Kate" userId="S::kate.lawlor@marquette.edu::0debea40-e2f9-47ff-acd3-7e0215e272b4" providerId="AD" clId="Web-{55CC29D6-5620-021B-F4AF-57E422A67C7E}" dt="2020-07-28T19:38:26.202" v="44"/>
          <ac:spMkLst>
            <pc:docMk/>
            <pc:sldMk cId="2972107024" sldId="256"/>
            <ac:spMk id="12" creationId="{84617302-4B0D-4351-A6BB-6F0930D943AC}"/>
          </ac:spMkLst>
        </pc:spChg>
        <pc:spChg chg="add">
          <ac:chgData name="Lawlor, Kate" userId="S::kate.lawlor@marquette.edu::0debea40-e2f9-47ff-acd3-7e0215e272b4" providerId="AD" clId="Web-{55CC29D6-5620-021B-F4AF-57E422A67C7E}" dt="2020-07-28T19:38:26.202" v="44"/>
          <ac:spMkLst>
            <pc:docMk/>
            <pc:sldMk cId="2972107024" sldId="256"/>
            <ac:spMk id="14" creationId="{DA2C7802-C2E0-4218-8F89-8DD7CCD2CD1C}"/>
          </ac:spMkLst>
        </pc:spChg>
        <pc:spChg chg="add">
          <ac:chgData name="Lawlor, Kate" userId="S::kate.lawlor@marquette.edu::0debea40-e2f9-47ff-acd3-7e0215e272b4" providerId="AD" clId="Web-{55CC29D6-5620-021B-F4AF-57E422A67C7E}" dt="2020-07-28T19:38:26.202" v="44"/>
          <ac:spMkLst>
            <pc:docMk/>
            <pc:sldMk cId="2972107024" sldId="256"/>
            <ac:spMk id="16" creationId="{A6D7111A-21E5-4EE9-8A78-10E5530F0116}"/>
          </ac:spMkLst>
        </pc:spChg>
        <pc:spChg chg="add">
          <ac:chgData name="Lawlor, Kate" userId="S::kate.lawlor@marquette.edu::0debea40-e2f9-47ff-acd3-7e0215e272b4" providerId="AD" clId="Web-{55CC29D6-5620-021B-F4AF-57E422A67C7E}" dt="2020-07-28T19:38:26.202" v="44"/>
          <ac:spMkLst>
            <pc:docMk/>
            <pc:sldMk cId="2972107024" sldId="256"/>
            <ac:spMk id="18" creationId="{A3969E80-A77B-49FC-9122-D89AFD5EE118}"/>
          </ac:spMkLst>
        </pc:spChg>
        <pc:spChg chg="add">
          <ac:chgData name="Lawlor, Kate" userId="S::kate.lawlor@marquette.edu::0debea40-e2f9-47ff-acd3-7e0215e272b4" providerId="AD" clId="Web-{55CC29D6-5620-021B-F4AF-57E422A67C7E}" dt="2020-07-28T19:38:26.202" v="44"/>
          <ac:spMkLst>
            <pc:docMk/>
            <pc:sldMk cId="2972107024" sldId="256"/>
            <ac:spMk id="20" creationId="{1849CA57-76BD-4CF2-80BA-D7A46A01B7B1}"/>
          </ac:spMkLst>
        </pc:spChg>
        <pc:spChg chg="add">
          <ac:chgData name="Lawlor, Kate" userId="S::kate.lawlor@marquette.edu::0debea40-e2f9-47ff-acd3-7e0215e272b4" providerId="AD" clId="Web-{55CC29D6-5620-021B-F4AF-57E422A67C7E}" dt="2020-07-28T19:38:26.202" v="44"/>
          <ac:spMkLst>
            <pc:docMk/>
            <pc:sldMk cId="2972107024" sldId="256"/>
            <ac:spMk id="22" creationId="{35E9085E-E730-4768-83D4-6CB7E9897153}"/>
          </ac:spMkLst>
        </pc:spChg>
        <pc:spChg chg="add">
          <ac:chgData name="Lawlor, Kate" userId="S::kate.lawlor@marquette.edu::0debea40-e2f9-47ff-acd3-7e0215e272b4" providerId="AD" clId="Web-{55CC29D6-5620-021B-F4AF-57E422A67C7E}" dt="2020-07-28T19:38:26.202" v="44"/>
          <ac:spMkLst>
            <pc:docMk/>
            <pc:sldMk cId="2972107024" sldId="256"/>
            <ac:spMk id="24" creationId="{973272FE-A474-4CAE-8CA2-BCC8B476C3F4}"/>
          </ac:spMkLst>
        </pc:spChg>
        <pc:spChg chg="add">
          <ac:chgData name="Lawlor, Kate" userId="S::kate.lawlor@marquette.edu::0debea40-e2f9-47ff-acd3-7e0215e272b4" providerId="AD" clId="Web-{55CC29D6-5620-021B-F4AF-57E422A67C7E}" dt="2020-07-28T19:38:26.202" v="44"/>
          <ac:spMkLst>
            <pc:docMk/>
            <pc:sldMk cId="2972107024" sldId="256"/>
            <ac:spMk id="26" creationId="{E07981EA-05A6-437C-88D7-B377B92B031D}"/>
          </ac:spMkLst>
        </pc:spChg>
        <pc:spChg chg="add">
          <ac:chgData name="Lawlor, Kate" userId="S::kate.lawlor@marquette.edu::0debea40-e2f9-47ff-acd3-7e0215e272b4" providerId="AD" clId="Web-{55CC29D6-5620-021B-F4AF-57E422A67C7E}" dt="2020-07-28T19:38:26.202" v="44"/>
          <ac:spMkLst>
            <pc:docMk/>
            <pc:sldMk cId="2972107024" sldId="256"/>
            <ac:spMk id="28" creationId="{15E3C750-986E-4769-B1AE-49289FBEE757}"/>
          </ac:spMkLst>
        </pc:spChg>
      </pc:sldChg>
      <pc:sldChg chg="addSp delSp modSp mod setBg modClrScheme chgLayout">
        <pc:chgData name="Lawlor, Kate" userId="S::kate.lawlor@marquette.edu::0debea40-e2f9-47ff-acd3-7e0215e272b4" providerId="AD" clId="Web-{55CC29D6-5620-021B-F4AF-57E422A67C7E}" dt="2020-07-28T19:41:42.094" v="48"/>
        <pc:sldMkLst>
          <pc:docMk/>
          <pc:sldMk cId="4087138289" sldId="257"/>
        </pc:sldMkLst>
        <pc:spChg chg="add del">
          <ac:chgData name="Lawlor, Kate" userId="S::kate.lawlor@marquette.edu::0debea40-e2f9-47ff-acd3-7e0215e272b4" providerId="AD" clId="Web-{55CC29D6-5620-021B-F4AF-57E422A67C7E}" dt="2020-07-28T19:41:42.094" v="48"/>
          <ac:spMkLst>
            <pc:docMk/>
            <pc:sldMk cId="4087138289" sldId="257"/>
            <ac:spMk id="10" creationId="{00000000-0000-0000-0000-000000000000}"/>
          </ac:spMkLst>
        </pc:spChg>
        <pc:spChg chg="add del mod">
          <ac:chgData name="Lawlor, Kate" userId="S::kate.lawlor@marquette.edu::0debea40-e2f9-47ff-acd3-7e0215e272b4" providerId="AD" clId="Web-{55CC29D6-5620-021B-F4AF-57E422A67C7E}" dt="2020-07-28T19:41:42.094" v="48"/>
          <ac:spMkLst>
            <pc:docMk/>
            <pc:sldMk cId="4087138289" sldId="257"/>
            <ac:spMk id="72" creationId="{3D617A70-B308-411E-97AE-D8DFCA642F5D}"/>
          </ac:spMkLst>
        </pc:spChg>
        <pc:spChg chg="mod">
          <ac:chgData name="Lawlor, Kate" userId="S::kate.lawlor@marquette.edu::0debea40-e2f9-47ff-acd3-7e0215e272b4" providerId="AD" clId="Web-{55CC29D6-5620-021B-F4AF-57E422A67C7E}" dt="2020-07-28T19:41:42.094" v="48"/>
          <ac:spMkLst>
            <pc:docMk/>
            <pc:sldMk cId="4087138289" sldId="257"/>
            <ac:spMk id="21506" creationId="{00000000-0000-0000-0000-000000000000}"/>
          </ac:spMkLst>
        </pc:spChg>
        <pc:graphicFrameChg chg="add del">
          <ac:chgData name="Lawlor, Kate" userId="S::kate.lawlor@marquette.edu::0debea40-e2f9-47ff-acd3-7e0215e272b4" providerId="AD" clId="Web-{55CC29D6-5620-021B-F4AF-57E422A67C7E}" dt="2020-07-28T19:41:42.094" v="48"/>
          <ac:graphicFrameMkLst>
            <pc:docMk/>
            <pc:sldMk cId="4087138289" sldId="257"/>
            <ac:graphicFrameMk id="21508" creationId="{C5C12D42-E646-40AF-9743-6F894C8E69CB}"/>
          </ac:graphicFrameMkLst>
        </pc:graphicFrameChg>
      </pc:sldChg>
      <pc:sldChg chg="addSp modSp new mod ord setBg">
        <pc:chgData name="Lawlor, Kate" userId="S::kate.lawlor@marquette.edu::0debea40-e2f9-47ff-acd3-7e0215e272b4" providerId="AD" clId="Web-{55CC29D6-5620-021B-F4AF-57E422A67C7E}" dt="2020-07-28T20:34:51.199" v="56"/>
        <pc:sldMkLst>
          <pc:docMk/>
          <pc:sldMk cId="3878946588" sldId="258"/>
        </pc:sldMkLst>
        <pc:spChg chg="add">
          <ac:chgData name="Lawlor, Kate" userId="S::kate.lawlor@marquette.edu::0debea40-e2f9-47ff-acd3-7e0215e272b4" providerId="AD" clId="Web-{55CC29D6-5620-021B-F4AF-57E422A67C7E}" dt="2020-07-28T20:34:51.199" v="56"/>
          <ac:spMkLst>
            <pc:docMk/>
            <pc:sldMk cId="3878946588" sldId="258"/>
            <ac:spMk id="8" creationId="{F3060C83-F051-4F0E-ABAD-AA0DFC48B218}"/>
          </ac:spMkLst>
        </pc:spChg>
        <pc:spChg chg="add">
          <ac:chgData name="Lawlor, Kate" userId="S::kate.lawlor@marquette.edu::0debea40-e2f9-47ff-acd3-7e0215e272b4" providerId="AD" clId="Web-{55CC29D6-5620-021B-F4AF-57E422A67C7E}" dt="2020-07-28T20:34:51.199" v="56"/>
          <ac:spMkLst>
            <pc:docMk/>
            <pc:sldMk cId="3878946588" sldId="258"/>
            <ac:spMk id="10" creationId="{83C98ABE-055B-441F-B07E-44F97F083C39}"/>
          </ac:spMkLst>
        </pc:spChg>
        <pc:spChg chg="add">
          <ac:chgData name="Lawlor, Kate" userId="S::kate.lawlor@marquette.edu::0debea40-e2f9-47ff-acd3-7e0215e272b4" providerId="AD" clId="Web-{55CC29D6-5620-021B-F4AF-57E422A67C7E}" dt="2020-07-28T20:34:51.199" v="56"/>
          <ac:spMkLst>
            <pc:docMk/>
            <pc:sldMk cId="3878946588" sldId="258"/>
            <ac:spMk id="12" creationId="{29FDB030-9B49-4CED-8CCD-4D99382388AC}"/>
          </ac:spMkLst>
        </pc:spChg>
        <pc:spChg chg="add">
          <ac:chgData name="Lawlor, Kate" userId="S::kate.lawlor@marquette.edu::0debea40-e2f9-47ff-acd3-7e0215e272b4" providerId="AD" clId="Web-{55CC29D6-5620-021B-F4AF-57E422A67C7E}" dt="2020-07-28T20:34:51.199" v="56"/>
          <ac:spMkLst>
            <pc:docMk/>
            <pc:sldMk cId="3878946588" sldId="258"/>
            <ac:spMk id="14" creationId="{3783CA14-24A1-485C-8B30-D6A5D87987AD}"/>
          </ac:spMkLst>
        </pc:spChg>
        <pc:spChg chg="add">
          <ac:chgData name="Lawlor, Kate" userId="S::kate.lawlor@marquette.edu::0debea40-e2f9-47ff-acd3-7e0215e272b4" providerId="AD" clId="Web-{55CC29D6-5620-021B-F4AF-57E422A67C7E}" dt="2020-07-28T20:34:51.199" v="56"/>
          <ac:spMkLst>
            <pc:docMk/>
            <pc:sldMk cId="3878946588" sldId="258"/>
            <ac:spMk id="16" creationId="{9A97C86A-04D6-40F7-AE84-31AB43E6A846}"/>
          </ac:spMkLst>
        </pc:spChg>
        <pc:spChg chg="add">
          <ac:chgData name="Lawlor, Kate" userId="S::kate.lawlor@marquette.edu::0debea40-e2f9-47ff-acd3-7e0215e272b4" providerId="AD" clId="Web-{55CC29D6-5620-021B-F4AF-57E422A67C7E}" dt="2020-07-28T20:34:51.199" v="56"/>
          <ac:spMkLst>
            <pc:docMk/>
            <pc:sldMk cId="3878946588" sldId="258"/>
            <ac:spMk id="18" creationId="{FF9F2414-84E8-453E-B1F3-389FDE8192D9}"/>
          </ac:spMkLst>
        </pc:spChg>
        <pc:spChg chg="add">
          <ac:chgData name="Lawlor, Kate" userId="S::kate.lawlor@marquette.edu::0debea40-e2f9-47ff-acd3-7e0215e272b4" providerId="AD" clId="Web-{55CC29D6-5620-021B-F4AF-57E422A67C7E}" dt="2020-07-28T20:34:51.199" v="56"/>
          <ac:spMkLst>
            <pc:docMk/>
            <pc:sldMk cId="3878946588" sldId="258"/>
            <ac:spMk id="20" creationId="{3ECA69A1-7536-43AC-85EF-C7106179F5ED}"/>
          </ac:spMkLst>
        </pc:spChg>
        <pc:picChg chg="add mod">
          <ac:chgData name="Lawlor, Kate" userId="S::kate.lawlor@marquette.edu::0debea40-e2f9-47ff-acd3-7e0215e272b4" providerId="AD" clId="Web-{55CC29D6-5620-021B-F4AF-57E422A67C7E}" dt="2020-07-28T20:34:51.199" v="56"/>
          <ac:picMkLst>
            <pc:docMk/>
            <pc:sldMk cId="3878946588" sldId="258"/>
            <ac:picMk id="3" creationId="{3BDCAE9F-8E30-456C-8989-D7FF2D3245E6}"/>
          </ac:picMkLst>
        </pc:picChg>
      </pc:sldChg>
      <pc:sldChg chg="addSp modSp mod setBg">
        <pc:chgData name="Lawlor, Kate" userId="S::kate.lawlor@marquette.edu::0debea40-e2f9-47ff-acd3-7e0215e272b4" providerId="AD" clId="Web-{55CC29D6-5620-021B-F4AF-57E422A67C7E}" dt="2020-07-28T20:37:05.216" v="81"/>
        <pc:sldMkLst>
          <pc:docMk/>
          <pc:sldMk cId="4014678973" sldId="259"/>
        </pc:sldMkLst>
        <pc:spChg chg="add">
          <ac:chgData name="Lawlor, Kate" userId="S::kate.lawlor@marquette.edu::0debea40-e2f9-47ff-acd3-7e0215e272b4" providerId="AD" clId="Web-{55CC29D6-5620-021B-F4AF-57E422A67C7E}" dt="2020-07-28T20:37:05.216" v="81"/>
          <ac:spMkLst>
            <pc:docMk/>
            <pc:sldMk cId="4014678973" sldId="259"/>
            <ac:spMk id="8" creationId="{F3060C83-F051-4F0E-ABAD-AA0DFC48B218}"/>
          </ac:spMkLst>
        </pc:spChg>
        <pc:spChg chg="add">
          <ac:chgData name="Lawlor, Kate" userId="S::kate.lawlor@marquette.edu::0debea40-e2f9-47ff-acd3-7e0215e272b4" providerId="AD" clId="Web-{55CC29D6-5620-021B-F4AF-57E422A67C7E}" dt="2020-07-28T20:37:05.216" v="81"/>
          <ac:spMkLst>
            <pc:docMk/>
            <pc:sldMk cId="4014678973" sldId="259"/>
            <ac:spMk id="10" creationId="{83C98ABE-055B-441F-B07E-44F97F083C39}"/>
          </ac:spMkLst>
        </pc:spChg>
        <pc:spChg chg="add">
          <ac:chgData name="Lawlor, Kate" userId="S::kate.lawlor@marquette.edu::0debea40-e2f9-47ff-acd3-7e0215e272b4" providerId="AD" clId="Web-{55CC29D6-5620-021B-F4AF-57E422A67C7E}" dt="2020-07-28T20:37:05.216" v="81"/>
          <ac:spMkLst>
            <pc:docMk/>
            <pc:sldMk cId="4014678973" sldId="259"/>
            <ac:spMk id="12" creationId="{29FDB030-9B49-4CED-8CCD-4D99382388AC}"/>
          </ac:spMkLst>
        </pc:spChg>
        <pc:spChg chg="add">
          <ac:chgData name="Lawlor, Kate" userId="S::kate.lawlor@marquette.edu::0debea40-e2f9-47ff-acd3-7e0215e272b4" providerId="AD" clId="Web-{55CC29D6-5620-021B-F4AF-57E422A67C7E}" dt="2020-07-28T20:37:05.216" v="81"/>
          <ac:spMkLst>
            <pc:docMk/>
            <pc:sldMk cId="4014678973" sldId="259"/>
            <ac:spMk id="14" creationId="{3783CA14-24A1-485C-8B30-D6A5D87987AD}"/>
          </ac:spMkLst>
        </pc:spChg>
        <pc:spChg chg="add">
          <ac:chgData name="Lawlor, Kate" userId="S::kate.lawlor@marquette.edu::0debea40-e2f9-47ff-acd3-7e0215e272b4" providerId="AD" clId="Web-{55CC29D6-5620-021B-F4AF-57E422A67C7E}" dt="2020-07-28T20:37:05.216" v="81"/>
          <ac:spMkLst>
            <pc:docMk/>
            <pc:sldMk cId="4014678973" sldId="259"/>
            <ac:spMk id="16" creationId="{9A97C86A-04D6-40F7-AE84-31AB43E6A846}"/>
          </ac:spMkLst>
        </pc:spChg>
        <pc:spChg chg="add">
          <ac:chgData name="Lawlor, Kate" userId="S::kate.lawlor@marquette.edu::0debea40-e2f9-47ff-acd3-7e0215e272b4" providerId="AD" clId="Web-{55CC29D6-5620-021B-F4AF-57E422A67C7E}" dt="2020-07-28T20:37:05.216" v="81"/>
          <ac:spMkLst>
            <pc:docMk/>
            <pc:sldMk cId="4014678973" sldId="259"/>
            <ac:spMk id="18" creationId="{FF9F2414-84E8-453E-B1F3-389FDE8192D9}"/>
          </ac:spMkLst>
        </pc:spChg>
        <pc:spChg chg="add">
          <ac:chgData name="Lawlor, Kate" userId="S::kate.lawlor@marquette.edu::0debea40-e2f9-47ff-acd3-7e0215e272b4" providerId="AD" clId="Web-{55CC29D6-5620-021B-F4AF-57E422A67C7E}" dt="2020-07-28T20:37:05.216" v="81"/>
          <ac:spMkLst>
            <pc:docMk/>
            <pc:sldMk cId="4014678973" sldId="259"/>
            <ac:spMk id="20" creationId="{3ECA69A1-7536-43AC-85EF-C7106179F5ED}"/>
          </ac:spMkLst>
        </pc:spChg>
        <pc:picChg chg="add mod">
          <ac:chgData name="Lawlor, Kate" userId="S::kate.lawlor@marquette.edu::0debea40-e2f9-47ff-acd3-7e0215e272b4" providerId="AD" clId="Web-{55CC29D6-5620-021B-F4AF-57E422A67C7E}" dt="2020-07-28T20:37:05.216" v="81"/>
          <ac:picMkLst>
            <pc:docMk/>
            <pc:sldMk cId="4014678973" sldId="259"/>
            <ac:picMk id="3" creationId="{BCA53839-E2AA-42E3-9BC9-17BE1F969369}"/>
          </ac:picMkLst>
        </pc:picChg>
      </pc:sldChg>
      <pc:sldChg chg="addSp delSp modSp mod ord setBg">
        <pc:chgData name="Lawlor, Kate" userId="S::kate.lawlor@marquette.edu::0debea40-e2f9-47ff-acd3-7e0215e272b4" providerId="AD" clId="Web-{55CC29D6-5620-021B-F4AF-57E422A67C7E}" dt="2020-07-28T20:34:55.309" v="57"/>
        <pc:sldMkLst>
          <pc:docMk/>
          <pc:sldMk cId="101186326" sldId="260"/>
        </pc:sldMkLst>
        <pc:spChg chg="add">
          <ac:chgData name="Lawlor, Kate" userId="S::kate.lawlor@marquette.edu::0debea40-e2f9-47ff-acd3-7e0215e272b4" providerId="AD" clId="Web-{55CC29D6-5620-021B-F4AF-57E422A67C7E}" dt="2020-07-28T20:34:55.309" v="57"/>
          <ac:spMkLst>
            <pc:docMk/>
            <pc:sldMk cId="101186326" sldId="260"/>
            <ac:spMk id="9" creationId="{F3060C83-F051-4F0E-ABAD-AA0DFC48B218}"/>
          </ac:spMkLst>
        </pc:spChg>
        <pc:spChg chg="add">
          <ac:chgData name="Lawlor, Kate" userId="S::kate.lawlor@marquette.edu::0debea40-e2f9-47ff-acd3-7e0215e272b4" providerId="AD" clId="Web-{55CC29D6-5620-021B-F4AF-57E422A67C7E}" dt="2020-07-28T20:34:55.309" v="57"/>
          <ac:spMkLst>
            <pc:docMk/>
            <pc:sldMk cId="101186326" sldId="260"/>
            <ac:spMk id="11" creationId="{83C98ABE-055B-441F-B07E-44F97F083C39}"/>
          </ac:spMkLst>
        </pc:spChg>
        <pc:spChg chg="add">
          <ac:chgData name="Lawlor, Kate" userId="S::kate.lawlor@marquette.edu::0debea40-e2f9-47ff-acd3-7e0215e272b4" providerId="AD" clId="Web-{55CC29D6-5620-021B-F4AF-57E422A67C7E}" dt="2020-07-28T20:34:55.309" v="57"/>
          <ac:spMkLst>
            <pc:docMk/>
            <pc:sldMk cId="101186326" sldId="260"/>
            <ac:spMk id="13" creationId="{29FDB030-9B49-4CED-8CCD-4D99382388AC}"/>
          </ac:spMkLst>
        </pc:spChg>
        <pc:spChg chg="add">
          <ac:chgData name="Lawlor, Kate" userId="S::kate.lawlor@marquette.edu::0debea40-e2f9-47ff-acd3-7e0215e272b4" providerId="AD" clId="Web-{55CC29D6-5620-021B-F4AF-57E422A67C7E}" dt="2020-07-28T20:34:55.309" v="57"/>
          <ac:spMkLst>
            <pc:docMk/>
            <pc:sldMk cId="101186326" sldId="260"/>
            <ac:spMk id="15" creationId="{3783CA14-24A1-485C-8B30-D6A5D87987AD}"/>
          </ac:spMkLst>
        </pc:spChg>
        <pc:spChg chg="add">
          <ac:chgData name="Lawlor, Kate" userId="S::kate.lawlor@marquette.edu::0debea40-e2f9-47ff-acd3-7e0215e272b4" providerId="AD" clId="Web-{55CC29D6-5620-021B-F4AF-57E422A67C7E}" dt="2020-07-28T20:34:55.309" v="57"/>
          <ac:spMkLst>
            <pc:docMk/>
            <pc:sldMk cId="101186326" sldId="260"/>
            <ac:spMk id="17" creationId="{9A97C86A-04D6-40F7-AE84-31AB43E6A846}"/>
          </ac:spMkLst>
        </pc:spChg>
        <pc:spChg chg="add">
          <ac:chgData name="Lawlor, Kate" userId="S::kate.lawlor@marquette.edu::0debea40-e2f9-47ff-acd3-7e0215e272b4" providerId="AD" clId="Web-{55CC29D6-5620-021B-F4AF-57E422A67C7E}" dt="2020-07-28T20:34:55.309" v="57"/>
          <ac:spMkLst>
            <pc:docMk/>
            <pc:sldMk cId="101186326" sldId="260"/>
            <ac:spMk id="19" creationId="{FF9F2414-84E8-453E-B1F3-389FDE8192D9}"/>
          </ac:spMkLst>
        </pc:spChg>
        <pc:spChg chg="add">
          <ac:chgData name="Lawlor, Kate" userId="S::kate.lawlor@marquette.edu::0debea40-e2f9-47ff-acd3-7e0215e272b4" providerId="AD" clId="Web-{55CC29D6-5620-021B-F4AF-57E422A67C7E}" dt="2020-07-28T20:34:55.309" v="57"/>
          <ac:spMkLst>
            <pc:docMk/>
            <pc:sldMk cId="101186326" sldId="260"/>
            <ac:spMk id="21" creationId="{3ECA69A1-7536-43AC-85EF-C7106179F5ED}"/>
          </ac:spMkLst>
        </pc:spChg>
        <pc:picChg chg="del mod">
          <ac:chgData name="Lawlor, Kate" userId="S::kate.lawlor@marquette.edu::0debea40-e2f9-47ff-acd3-7e0215e272b4" providerId="AD" clId="Web-{55CC29D6-5620-021B-F4AF-57E422A67C7E}" dt="2020-07-28T20:33:51.308" v="52"/>
          <ac:picMkLst>
            <pc:docMk/>
            <pc:sldMk cId="101186326" sldId="260"/>
            <ac:picMk id="3" creationId="{CBE4BC2E-63EA-438E-96DC-C5CAC1B7B501}"/>
          </ac:picMkLst>
        </pc:picChg>
        <pc:picChg chg="mod">
          <ac:chgData name="Lawlor, Kate" userId="S::kate.lawlor@marquette.edu::0debea40-e2f9-47ff-acd3-7e0215e272b4" providerId="AD" clId="Web-{55CC29D6-5620-021B-F4AF-57E422A67C7E}" dt="2020-07-28T20:34:55.309" v="57"/>
          <ac:picMkLst>
            <pc:docMk/>
            <pc:sldMk cId="101186326" sldId="260"/>
            <ac:picMk id="4" creationId="{461D54BC-819C-4507-9615-278C61E11534}"/>
          </ac:picMkLst>
        </pc:picChg>
      </pc:sldChg>
      <pc:sldChg chg="modSp ord">
        <pc:chgData name="Lawlor, Kate" userId="S::kate.lawlor@marquette.edu::0debea40-e2f9-47ff-acd3-7e0215e272b4" providerId="AD" clId="Web-{55CC29D6-5620-021B-F4AF-57E422A67C7E}" dt="2020-07-28T20:35:58.481" v="65"/>
        <pc:sldMkLst>
          <pc:docMk/>
          <pc:sldMk cId="3541839672" sldId="261"/>
        </pc:sldMkLst>
        <pc:picChg chg="mod">
          <ac:chgData name="Lawlor, Kate" userId="S::kate.lawlor@marquette.edu::0debea40-e2f9-47ff-acd3-7e0215e272b4" providerId="AD" clId="Web-{55CC29D6-5620-021B-F4AF-57E422A67C7E}" dt="2020-07-28T20:35:21.590" v="58" actId="1076"/>
          <ac:picMkLst>
            <pc:docMk/>
            <pc:sldMk cId="3541839672" sldId="261"/>
            <ac:picMk id="2" creationId="{BE790AB1-E6A1-48FF-BF18-91A9272EF586}"/>
          </ac:picMkLst>
        </pc:picChg>
      </pc:sldChg>
      <pc:sldChg chg="addSp modSp new mod setBg">
        <pc:chgData name="Lawlor, Kate" userId="S::kate.lawlor@marquette.edu::0debea40-e2f9-47ff-acd3-7e0215e272b4" providerId="AD" clId="Web-{55CC29D6-5620-021B-F4AF-57E422A67C7E}" dt="2020-07-28T20:37:00.310" v="80"/>
        <pc:sldMkLst>
          <pc:docMk/>
          <pc:sldMk cId="20473679" sldId="263"/>
        </pc:sldMkLst>
        <pc:spChg chg="add">
          <ac:chgData name="Lawlor, Kate" userId="S::kate.lawlor@marquette.edu::0debea40-e2f9-47ff-acd3-7e0215e272b4" providerId="AD" clId="Web-{55CC29D6-5620-021B-F4AF-57E422A67C7E}" dt="2020-07-28T20:37:00.310" v="80"/>
          <ac:spMkLst>
            <pc:docMk/>
            <pc:sldMk cId="20473679" sldId="263"/>
            <ac:spMk id="8" creationId="{F3060C83-F051-4F0E-ABAD-AA0DFC48B218}"/>
          </ac:spMkLst>
        </pc:spChg>
        <pc:spChg chg="add">
          <ac:chgData name="Lawlor, Kate" userId="S::kate.lawlor@marquette.edu::0debea40-e2f9-47ff-acd3-7e0215e272b4" providerId="AD" clId="Web-{55CC29D6-5620-021B-F4AF-57E422A67C7E}" dt="2020-07-28T20:37:00.310" v="80"/>
          <ac:spMkLst>
            <pc:docMk/>
            <pc:sldMk cId="20473679" sldId="263"/>
            <ac:spMk id="10" creationId="{83C98ABE-055B-441F-B07E-44F97F083C39}"/>
          </ac:spMkLst>
        </pc:spChg>
        <pc:spChg chg="add">
          <ac:chgData name="Lawlor, Kate" userId="S::kate.lawlor@marquette.edu::0debea40-e2f9-47ff-acd3-7e0215e272b4" providerId="AD" clId="Web-{55CC29D6-5620-021B-F4AF-57E422A67C7E}" dt="2020-07-28T20:37:00.310" v="80"/>
          <ac:spMkLst>
            <pc:docMk/>
            <pc:sldMk cId="20473679" sldId="263"/>
            <ac:spMk id="12" creationId="{29FDB030-9B49-4CED-8CCD-4D99382388AC}"/>
          </ac:spMkLst>
        </pc:spChg>
        <pc:spChg chg="add">
          <ac:chgData name="Lawlor, Kate" userId="S::kate.lawlor@marquette.edu::0debea40-e2f9-47ff-acd3-7e0215e272b4" providerId="AD" clId="Web-{55CC29D6-5620-021B-F4AF-57E422A67C7E}" dt="2020-07-28T20:37:00.310" v="80"/>
          <ac:spMkLst>
            <pc:docMk/>
            <pc:sldMk cId="20473679" sldId="263"/>
            <ac:spMk id="14" creationId="{3783CA14-24A1-485C-8B30-D6A5D87987AD}"/>
          </ac:spMkLst>
        </pc:spChg>
        <pc:spChg chg="add">
          <ac:chgData name="Lawlor, Kate" userId="S::kate.lawlor@marquette.edu::0debea40-e2f9-47ff-acd3-7e0215e272b4" providerId="AD" clId="Web-{55CC29D6-5620-021B-F4AF-57E422A67C7E}" dt="2020-07-28T20:37:00.310" v="80"/>
          <ac:spMkLst>
            <pc:docMk/>
            <pc:sldMk cId="20473679" sldId="263"/>
            <ac:spMk id="16" creationId="{9A97C86A-04D6-40F7-AE84-31AB43E6A846}"/>
          </ac:spMkLst>
        </pc:spChg>
        <pc:spChg chg="add">
          <ac:chgData name="Lawlor, Kate" userId="S::kate.lawlor@marquette.edu::0debea40-e2f9-47ff-acd3-7e0215e272b4" providerId="AD" clId="Web-{55CC29D6-5620-021B-F4AF-57E422A67C7E}" dt="2020-07-28T20:37:00.310" v="80"/>
          <ac:spMkLst>
            <pc:docMk/>
            <pc:sldMk cId="20473679" sldId="263"/>
            <ac:spMk id="18" creationId="{FF9F2414-84E8-453E-B1F3-389FDE8192D9}"/>
          </ac:spMkLst>
        </pc:spChg>
        <pc:spChg chg="add">
          <ac:chgData name="Lawlor, Kate" userId="S::kate.lawlor@marquette.edu::0debea40-e2f9-47ff-acd3-7e0215e272b4" providerId="AD" clId="Web-{55CC29D6-5620-021B-F4AF-57E422A67C7E}" dt="2020-07-28T20:37:00.310" v="80"/>
          <ac:spMkLst>
            <pc:docMk/>
            <pc:sldMk cId="20473679" sldId="263"/>
            <ac:spMk id="20" creationId="{3ECA69A1-7536-43AC-85EF-C7106179F5ED}"/>
          </ac:spMkLst>
        </pc:spChg>
        <pc:picChg chg="add mod">
          <ac:chgData name="Lawlor, Kate" userId="S::kate.lawlor@marquette.edu::0debea40-e2f9-47ff-acd3-7e0215e272b4" providerId="AD" clId="Web-{55CC29D6-5620-021B-F4AF-57E422A67C7E}" dt="2020-07-28T20:37:00.310" v="80"/>
          <ac:picMkLst>
            <pc:docMk/>
            <pc:sldMk cId="20473679" sldId="263"/>
            <ac:picMk id="3" creationId="{163BCD14-502B-44D5-BD20-56D69A326E28}"/>
          </ac:picMkLst>
        </pc:picChg>
      </pc:sldChg>
      <pc:sldChg chg="addSp modSp new mod setBg">
        <pc:chgData name="Lawlor, Kate" userId="S::kate.lawlor@marquette.edu::0debea40-e2f9-47ff-acd3-7e0215e272b4" providerId="AD" clId="Web-{55CC29D6-5620-021B-F4AF-57E422A67C7E}" dt="2020-07-28T20:36:26.872" v="73"/>
        <pc:sldMkLst>
          <pc:docMk/>
          <pc:sldMk cId="1011649850" sldId="264"/>
        </pc:sldMkLst>
        <pc:spChg chg="add">
          <ac:chgData name="Lawlor, Kate" userId="S::kate.lawlor@marquette.edu::0debea40-e2f9-47ff-acd3-7e0215e272b4" providerId="AD" clId="Web-{55CC29D6-5620-021B-F4AF-57E422A67C7E}" dt="2020-07-28T20:36:26.872" v="73"/>
          <ac:spMkLst>
            <pc:docMk/>
            <pc:sldMk cId="1011649850" sldId="264"/>
            <ac:spMk id="8" creationId="{F3060C83-F051-4F0E-ABAD-AA0DFC48B218}"/>
          </ac:spMkLst>
        </pc:spChg>
        <pc:spChg chg="add">
          <ac:chgData name="Lawlor, Kate" userId="S::kate.lawlor@marquette.edu::0debea40-e2f9-47ff-acd3-7e0215e272b4" providerId="AD" clId="Web-{55CC29D6-5620-021B-F4AF-57E422A67C7E}" dt="2020-07-28T20:36:26.872" v="73"/>
          <ac:spMkLst>
            <pc:docMk/>
            <pc:sldMk cId="1011649850" sldId="264"/>
            <ac:spMk id="10" creationId="{83C98ABE-055B-441F-B07E-44F97F083C39}"/>
          </ac:spMkLst>
        </pc:spChg>
        <pc:spChg chg="add">
          <ac:chgData name="Lawlor, Kate" userId="S::kate.lawlor@marquette.edu::0debea40-e2f9-47ff-acd3-7e0215e272b4" providerId="AD" clId="Web-{55CC29D6-5620-021B-F4AF-57E422A67C7E}" dt="2020-07-28T20:36:26.872" v="73"/>
          <ac:spMkLst>
            <pc:docMk/>
            <pc:sldMk cId="1011649850" sldId="264"/>
            <ac:spMk id="12" creationId="{29FDB030-9B49-4CED-8CCD-4D99382388AC}"/>
          </ac:spMkLst>
        </pc:spChg>
        <pc:spChg chg="add">
          <ac:chgData name="Lawlor, Kate" userId="S::kate.lawlor@marquette.edu::0debea40-e2f9-47ff-acd3-7e0215e272b4" providerId="AD" clId="Web-{55CC29D6-5620-021B-F4AF-57E422A67C7E}" dt="2020-07-28T20:36:26.872" v="73"/>
          <ac:spMkLst>
            <pc:docMk/>
            <pc:sldMk cId="1011649850" sldId="264"/>
            <ac:spMk id="14" creationId="{3783CA14-24A1-485C-8B30-D6A5D87987AD}"/>
          </ac:spMkLst>
        </pc:spChg>
        <pc:spChg chg="add">
          <ac:chgData name="Lawlor, Kate" userId="S::kate.lawlor@marquette.edu::0debea40-e2f9-47ff-acd3-7e0215e272b4" providerId="AD" clId="Web-{55CC29D6-5620-021B-F4AF-57E422A67C7E}" dt="2020-07-28T20:36:26.872" v="73"/>
          <ac:spMkLst>
            <pc:docMk/>
            <pc:sldMk cId="1011649850" sldId="264"/>
            <ac:spMk id="16" creationId="{9A97C86A-04D6-40F7-AE84-31AB43E6A846}"/>
          </ac:spMkLst>
        </pc:spChg>
        <pc:spChg chg="add">
          <ac:chgData name="Lawlor, Kate" userId="S::kate.lawlor@marquette.edu::0debea40-e2f9-47ff-acd3-7e0215e272b4" providerId="AD" clId="Web-{55CC29D6-5620-021B-F4AF-57E422A67C7E}" dt="2020-07-28T20:36:26.872" v="73"/>
          <ac:spMkLst>
            <pc:docMk/>
            <pc:sldMk cId="1011649850" sldId="264"/>
            <ac:spMk id="18" creationId="{FF9F2414-84E8-453E-B1F3-389FDE8192D9}"/>
          </ac:spMkLst>
        </pc:spChg>
        <pc:spChg chg="add">
          <ac:chgData name="Lawlor, Kate" userId="S::kate.lawlor@marquette.edu::0debea40-e2f9-47ff-acd3-7e0215e272b4" providerId="AD" clId="Web-{55CC29D6-5620-021B-F4AF-57E422A67C7E}" dt="2020-07-28T20:36:26.872" v="73"/>
          <ac:spMkLst>
            <pc:docMk/>
            <pc:sldMk cId="1011649850" sldId="264"/>
            <ac:spMk id="20" creationId="{3ECA69A1-7536-43AC-85EF-C7106179F5ED}"/>
          </ac:spMkLst>
        </pc:spChg>
        <pc:picChg chg="add mod">
          <ac:chgData name="Lawlor, Kate" userId="S::kate.lawlor@marquette.edu::0debea40-e2f9-47ff-acd3-7e0215e272b4" providerId="AD" clId="Web-{55CC29D6-5620-021B-F4AF-57E422A67C7E}" dt="2020-07-28T20:36:26.872" v="73"/>
          <ac:picMkLst>
            <pc:docMk/>
            <pc:sldMk cId="1011649850" sldId="264"/>
            <ac:picMk id="3" creationId="{235EC294-7DF7-404C-B0B4-2726D141A863}"/>
          </ac:picMkLst>
        </pc:picChg>
      </pc:sldChg>
      <pc:sldChg chg="addSp modSp new mod setBg">
        <pc:chgData name="Lawlor, Kate" userId="S::kate.lawlor@marquette.edu::0debea40-e2f9-47ff-acd3-7e0215e272b4" providerId="AD" clId="Web-{55CC29D6-5620-021B-F4AF-57E422A67C7E}" dt="2020-07-28T20:36:55.950" v="79"/>
        <pc:sldMkLst>
          <pc:docMk/>
          <pc:sldMk cId="1360312470" sldId="265"/>
        </pc:sldMkLst>
        <pc:spChg chg="add">
          <ac:chgData name="Lawlor, Kate" userId="S::kate.lawlor@marquette.edu::0debea40-e2f9-47ff-acd3-7e0215e272b4" providerId="AD" clId="Web-{55CC29D6-5620-021B-F4AF-57E422A67C7E}" dt="2020-07-28T20:36:55.950" v="79"/>
          <ac:spMkLst>
            <pc:docMk/>
            <pc:sldMk cId="1360312470" sldId="265"/>
            <ac:spMk id="8" creationId="{F3060C83-F051-4F0E-ABAD-AA0DFC48B218}"/>
          </ac:spMkLst>
        </pc:spChg>
        <pc:spChg chg="add">
          <ac:chgData name="Lawlor, Kate" userId="S::kate.lawlor@marquette.edu::0debea40-e2f9-47ff-acd3-7e0215e272b4" providerId="AD" clId="Web-{55CC29D6-5620-021B-F4AF-57E422A67C7E}" dt="2020-07-28T20:36:55.950" v="79"/>
          <ac:spMkLst>
            <pc:docMk/>
            <pc:sldMk cId="1360312470" sldId="265"/>
            <ac:spMk id="10" creationId="{83C98ABE-055B-441F-B07E-44F97F083C39}"/>
          </ac:spMkLst>
        </pc:spChg>
        <pc:spChg chg="add">
          <ac:chgData name="Lawlor, Kate" userId="S::kate.lawlor@marquette.edu::0debea40-e2f9-47ff-acd3-7e0215e272b4" providerId="AD" clId="Web-{55CC29D6-5620-021B-F4AF-57E422A67C7E}" dt="2020-07-28T20:36:55.950" v="79"/>
          <ac:spMkLst>
            <pc:docMk/>
            <pc:sldMk cId="1360312470" sldId="265"/>
            <ac:spMk id="12" creationId="{29FDB030-9B49-4CED-8CCD-4D99382388AC}"/>
          </ac:spMkLst>
        </pc:spChg>
        <pc:spChg chg="add">
          <ac:chgData name="Lawlor, Kate" userId="S::kate.lawlor@marquette.edu::0debea40-e2f9-47ff-acd3-7e0215e272b4" providerId="AD" clId="Web-{55CC29D6-5620-021B-F4AF-57E422A67C7E}" dt="2020-07-28T20:36:55.950" v="79"/>
          <ac:spMkLst>
            <pc:docMk/>
            <pc:sldMk cId="1360312470" sldId="265"/>
            <ac:spMk id="14" creationId="{3783CA14-24A1-485C-8B30-D6A5D87987AD}"/>
          </ac:spMkLst>
        </pc:spChg>
        <pc:spChg chg="add">
          <ac:chgData name="Lawlor, Kate" userId="S::kate.lawlor@marquette.edu::0debea40-e2f9-47ff-acd3-7e0215e272b4" providerId="AD" clId="Web-{55CC29D6-5620-021B-F4AF-57E422A67C7E}" dt="2020-07-28T20:36:55.950" v="79"/>
          <ac:spMkLst>
            <pc:docMk/>
            <pc:sldMk cId="1360312470" sldId="265"/>
            <ac:spMk id="16" creationId="{9A97C86A-04D6-40F7-AE84-31AB43E6A846}"/>
          </ac:spMkLst>
        </pc:spChg>
        <pc:spChg chg="add">
          <ac:chgData name="Lawlor, Kate" userId="S::kate.lawlor@marquette.edu::0debea40-e2f9-47ff-acd3-7e0215e272b4" providerId="AD" clId="Web-{55CC29D6-5620-021B-F4AF-57E422A67C7E}" dt="2020-07-28T20:36:55.950" v="79"/>
          <ac:spMkLst>
            <pc:docMk/>
            <pc:sldMk cId="1360312470" sldId="265"/>
            <ac:spMk id="18" creationId="{FF9F2414-84E8-453E-B1F3-389FDE8192D9}"/>
          </ac:spMkLst>
        </pc:spChg>
        <pc:spChg chg="add">
          <ac:chgData name="Lawlor, Kate" userId="S::kate.lawlor@marquette.edu::0debea40-e2f9-47ff-acd3-7e0215e272b4" providerId="AD" clId="Web-{55CC29D6-5620-021B-F4AF-57E422A67C7E}" dt="2020-07-28T20:36:55.950" v="79"/>
          <ac:spMkLst>
            <pc:docMk/>
            <pc:sldMk cId="1360312470" sldId="265"/>
            <ac:spMk id="20" creationId="{3ECA69A1-7536-43AC-85EF-C7106179F5ED}"/>
          </ac:spMkLst>
        </pc:spChg>
        <pc:picChg chg="add mod">
          <ac:chgData name="Lawlor, Kate" userId="S::kate.lawlor@marquette.edu::0debea40-e2f9-47ff-acd3-7e0215e272b4" providerId="AD" clId="Web-{55CC29D6-5620-021B-F4AF-57E422A67C7E}" dt="2020-07-28T20:36:55.950" v="79"/>
          <ac:picMkLst>
            <pc:docMk/>
            <pc:sldMk cId="1360312470" sldId="265"/>
            <ac:picMk id="3" creationId="{5F98E732-64B9-476E-A494-C6BD5ED42685}"/>
          </ac:picMkLst>
        </pc:picChg>
      </pc:sldChg>
      <pc:sldChg chg="addSp modSp new mod setBg">
        <pc:chgData name="Lawlor, Kate" userId="S::kate.lawlor@marquette.edu::0debea40-e2f9-47ff-acd3-7e0215e272b4" providerId="AD" clId="Web-{55CC29D6-5620-021B-F4AF-57E422A67C7E}" dt="2020-07-28T20:36:52.794" v="78"/>
        <pc:sldMkLst>
          <pc:docMk/>
          <pc:sldMk cId="2053849096" sldId="266"/>
        </pc:sldMkLst>
        <pc:spChg chg="add">
          <ac:chgData name="Lawlor, Kate" userId="S::kate.lawlor@marquette.edu::0debea40-e2f9-47ff-acd3-7e0215e272b4" providerId="AD" clId="Web-{55CC29D6-5620-021B-F4AF-57E422A67C7E}" dt="2020-07-28T20:36:52.794" v="78"/>
          <ac:spMkLst>
            <pc:docMk/>
            <pc:sldMk cId="2053849096" sldId="266"/>
            <ac:spMk id="8" creationId="{F3060C83-F051-4F0E-ABAD-AA0DFC48B218}"/>
          </ac:spMkLst>
        </pc:spChg>
        <pc:spChg chg="add">
          <ac:chgData name="Lawlor, Kate" userId="S::kate.lawlor@marquette.edu::0debea40-e2f9-47ff-acd3-7e0215e272b4" providerId="AD" clId="Web-{55CC29D6-5620-021B-F4AF-57E422A67C7E}" dt="2020-07-28T20:36:52.794" v="78"/>
          <ac:spMkLst>
            <pc:docMk/>
            <pc:sldMk cId="2053849096" sldId="266"/>
            <ac:spMk id="10" creationId="{83C98ABE-055B-441F-B07E-44F97F083C39}"/>
          </ac:spMkLst>
        </pc:spChg>
        <pc:spChg chg="add">
          <ac:chgData name="Lawlor, Kate" userId="S::kate.lawlor@marquette.edu::0debea40-e2f9-47ff-acd3-7e0215e272b4" providerId="AD" clId="Web-{55CC29D6-5620-021B-F4AF-57E422A67C7E}" dt="2020-07-28T20:36:52.794" v="78"/>
          <ac:spMkLst>
            <pc:docMk/>
            <pc:sldMk cId="2053849096" sldId="266"/>
            <ac:spMk id="12" creationId="{29FDB030-9B49-4CED-8CCD-4D99382388AC}"/>
          </ac:spMkLst>
        </pc:spChg>
        <pc:spChg chg="add">
          <ac:chgData name="Lawlor, Kate" userId="S::kate.lawlor@marquette.edu::0debea40-e2f9-47ff-acd3-7e0215e272b4" providerId="AD" clId="Web-{55CC29D6-5620-021B-F4AF-57E422A67C7E}" dt="2020-07-28T20:36:52.794" v="78"/>
          <ac:spMkLst>
            <pc:docMk/>
            <pc:sldMk cId="2053849096" sldId="266"/>
            <ac:spMk id="14" creationId="{3783CA14-24A1-485C-8B30-D6A5D87987AD}"/>
          </ac:spMkLst>
        </pc:spChg>
        <pc:spChg chg="add">
          <ac:chgData name="Lawlor, Kate" userId="S::kate.lawlor@marquette.edu::0debea40-e2f9-47ff-acd3-7e0215e272b4" providerId="AD" clId="Web-{55CC29D6-5620-021B-F4AF-57E422A67C7E}" dt="2020-07-28T20:36:52.794" v="78"/>
          <ac:spMkLst>
            <pc:docMk/>
            <pc:sldMk cId="2053849096" sldId="266"/>
            <ac:spMk id="16" creationId="{9A97C86A-04D6-40F7-AE84-31AB43E6A846}"/>
          </ac:spMkLst>
        </pc:spChg>
        <pc:spChg chg="add">
          <ac:chgData name="Lawlor, Kate" userId="S::kate.lawlor@marquette.edu::0debea40-e2f9-47ff-acd3-7e0215e272b4" providerId="AD" clId="Web-{55CC29D6-5620-021B-F4AF-57E422A67C7E}" dt="2020-07-28T20:36:52.794" v="78"/>
          <ac:spMkLst>
            <pc:docMk/>
            <pc:sldMk cId="2053849096" sldId="266"/>
            <ac:spMk id="18" creationId="{FF9F2414-84E8-453E-B1F3-389FDE8192D9}"/>
          </ac:spMkLst>
        </pc:spChg>
        <pc:spChg chg="add">
          <ac:chgData name="Lawlor, Kate" userId="S::kate.lawlor@marquette.edu::0debea40-e2f9-47ff-acd3-7e0215e272b4" providerId="AD" clId="Web-{55CC29D6-5620-021B-F4AF-57E422A67C7E}" dt="2020-07-28T20:36:52.794" v="78"/>
          <ac:spMkLst>
            <pc:docMk/>
            <pc:sldMk cId="2053849096" sldId="266"/>
            <ac:spMk id="20" creationId="{3ECA69A1-7536-43AC-85EF-C7106179F5ED}"/>
          </ac:spMkLst>
        </pc:spChg>
        <pc:picChg chg="add mod">
          <ac:chgData name="Lawlor, Kate" userId="S::kate.lawlor@marquette.edu::0debea40-e2f9-47ff-acd3-7e0215e272b4" providerId="AD" clId="Web-{55CC29D6-5620-021B-F4AF-57E422A67C7E}" dt="2020-07-28T20:36:52.794" v="78"/>
          <ac:picMkLst>
            <pc:docMk/>
            <pc:sldMk cId="2053849096" sldId="266"/>
            <ac:picMk id="3" creationId="{4B8C4F27-721C-4A67-BFEE-8B8940DC326D}"/>
          </ac:picMkLst>
        </pc:picChg>
      </pc:sldChg>
      <pc:sldChg chg="new ord">
        <pc:chgData name="Lawlor, Kate" userId="S::kate.lawlor@marquette.edu::0debea40-e2f9-47ff-acd3-7e0215e272b4" providerId="AD" clId="Web-{55CC29D6-5620-021B-F4AF-57E422A67C7E}" dt="2020-07-28T20:36:01.341" v="66"/>
        <pc:sldMkLst>
          <pc:docMk/>
          <pc:sldMk cId="2493284981" sldId="267"/>
        </pc:sldMkLst>
      </pc:sldChg>
      <pc:sldChg chg="addSp modSp new mod ord setBg">
        <pc:chgData name="Lawlor, Kate" userId="S::kate.lawlor@marquette.edu::0debea40-e2f9-47ff-acd3-7e0215e272b4" providerId="AD" clId="Web-{55CC29D6-5620-021B-F4AF-57E422A67C7E}" dt="2020-07-28T20:37:37.294" v="87"/>
        <pc:sldMkLst>
          <pc:docMk/>
          <pc:sldMk cId="3365200369" sldId="268"/>
        </pc:sldMkLst>
        <pc:spChg chg="add">
          <ac:chgData name="Lawlor, Kate" userId="S::kate.lawlor@marquette.edu::0debea40-e2f9-47ff-acd3-7e0215e272b4" providerId="AD" clId="Web-{55CC29D6-5620-021B-F4AF-57E422A67C7E}" dt="2020-07-28T20:37:37.294" v="87"/>
          <ac:spMkLst>
            <pc:docMk/>
            <pc:sldMk cId="3365200369" sldId="268"/>
            <ac:spMk id="8" creationId="{F3060C83-F051-4F0E-ABAD-AA0DFC48B218}"/>
          </ac:spMkLst>
        </pc:spChg>
        <pc:spChg chg="add">
          <ac:chgData name="Lawlor, Kate" userId="S::kate.lawlor@marquette.edu::0debea40-e2f9-47ff-acd3-7e0215e272b4" providerId="AD" clId="Web-{55CC29D6-5620-021B-F4AF-57E422A67C7E}" dt="2020-07-28T20:37:37.294" v="87"/>
          <ac:spMkLst>
            <pc:docMk/>
            <pc:sldMk cId="3365200369" sldId="268"/>
            <ac:spMk id="10" creationId="{83C98ABE-055B-441F-B07E-44F97F083C39}"/>
          </ac:spMkLst>
        </pc:spChg>
        <pc:spChg chg="add">
          <ac:chgData name="Lawlor, Kate" userId="S::kate.lawlor@marquette.edu::0debea40-e2f9-47ff-acd3-7e0215e272b4" providerId="AD" clId="Web-{55CC29D6-5620-021B-F4AF-57E422A67C7E}" dt="2020-07-28T20:37:37.294" v="87"/>
          <ac:spMkLst>
            <pc:docMk/>
            <pc:sldMk cId="3365200369" sldId="268"/>
            <ac:spMk id="12" creationId="{29FDB030-9B49-4CED-8CCD-4D99382388AC}"/>
          </ac:spMkLst>
        </pc:spChg>
        <pc:spChg chg="add">
          <ac:chgData name="Lawlor, Kate" userId="S::kate.lawlor@marquette.edu::0debea40-e2f9-47ff-acd3-7e0215e272b4" providerId="AD" clId="Web-{55CC29D6-5620-021B-F4AF-57E422A67C7E}" dt="2020-07-28T20:37:37.294" v="87"/>
          <ac:spMkLst>
            <pc:docMk/>
            <pc:sldMk cId="3365200369" sldId="268"/>
            <ac:spMk id="14" creationId="{3783CA14-24A1-485C-8B30-D6A5D87987AD}"/>
          </ac:spMkLst>
        </pc:spChg>
        <pc:spChg chg="add">
          <ac:chgData name="Lawlor, Kate" userId="S::kate.lawlor@marquette.edu::0debea40-e2f9-47ff-acd3-7e0215e272b4" providerId="AD" clId="Web-{55CC29D6-5620-021B-F4AF-57E422A67C7E}" dt="2020-07-28T20:37:37.294" v="87"/>
          <ac:spMkLst>
            <pc:docMk/>
            <pc:sldMk cId="3365200369" sldId="268"/>
            <ac:spMk id="16" creationId="{9A97C86A-04D6-40F7-AE84-31AB43E6A846}"/>
          </ac:spMkLst>
        </pc:spChg>
        <pc:spChg chg="add">
          <ac:chgData name="Lawlor, Kate" userId="S::kate.lawlor@marquette.edu::0debea40-e2f9-47ff-acd3-7e0215e272b4" providerId="AD" clId="Web-{55CC29D6-5620-021B-F4AF-57E422A67C7E}" dt="2020-07-28T20:37:37.294" v="87"/>
          <ac:spMkLst>
            <pc:docMk/>
            <pc:sldMk cId="3365200369" sldId="268"/>
            <ac:spMk id="18" creationId="{FF9F2414-84E8-453E-B1F3-389FDE8192D9}"/>
          </ac:spMkLst>
        </pc:spChg>
        <pc:spChg chg="add">
          <ac:chgData name="Lawlor, Kate" userId="S::kate.lawlor@marquette.edu::0debea40-e2f9-47ff-acd3-7e0215e272b4" providerId="AD" clId="Web-{55CC29D6-5620-021B-F4AF-57E422A67C7E}" dt="2020-07-28T20:37:37.294" v="87"/>
          <ac:spMkLst>
            <pc:docMk/>
            <pc:sldMk cId="3365200369" sldId="268"/>
            <ac:spMk id="20" creationId="{3ECA69A1-7536-43AC-85EF-C7106179F5ED}"/>
          </ac:spMkLst>
        </pc:spChg>
        <pc:picChg chg="add mod">
          <ac:chgData name="Lawlor, Kate" userId="S::kate.lawlor@marquette.edu::0debea40-e2f9-47ff-acd3-7e0215e272b4" providerId="AD" clId="Web-{55CC29D6-5620-021B-F4AF-57E422A67C7E}" dt="2020-07-28T20:37:37.294" v="87"/>
          <ac:picMkLst>
            <pc:docMk/>
            <pc:sldMk cId="3365200369" sldId="268"/>
            <ac:picMk id="3" creationId="{2999DA7E-77AB-4DC3-86D4-F79170A9DC7B}"/>
          </ac:picMkLst>
        </pc:picChg>
      </pc:sldChg>
      <pc:sldChg chg="addSp modSp new mod setBg">
        <pc:chgData name="Lawlor, Kate" userId="S::kate.lawlor@marquette.edu::0debea40-e2f9-47ff-acd3-7e0215e272b4" providerId="AD" clId="Web-{55CC29D6-5620-021B-F4AF-57E422A67C7E}" dt="2020-07-28T20:37:46.623" v="89"/>
        <pc:sldMkLst>
          <pc:docMk/>
          <pc:sldMk cId="859544895" sldId="269"/>
        </pc:sldMkLst>
        <pc:spChg chg="add">
          <ac:chgData name="Lawlor, Kate" userId="S::kate.lawlor@marquette.edu::0debea40-e2f9-47ff-acd3-7e0215e272b4" providerId="AD" clId="Web-{55CC29D6-5620-021B-F4AF-57E422A67C7E}" dt="2020-07-28T20:37:46.623" v="89"/>
          <ac:spMkLst>
            <pc:docMk/>
            <pc:sldMk cId="859544895" sldId="269"/>
            <ac:spMk id="8" creationId="{F3060C83-F051-4F0E-ABAD-AA0DFC48B218}"/>
          </ac:spMkLst>
        </pc:spChg>
        <pc:spChg chg="add">
          <ac:chgData name="Lawlor, Kate" userId="S::kate.lawlor@marquette.edu::0debea40-e2f9-47ff-acd3-7e0215e272b4" providerId="AD" clId="Web-{55CC29D6-5620-021B-F4AF-57E422A67C7E}" dt="2020-07-28T20:37:46.623" v="89"/>
          <ac:spMkLst>
            <pc:docMk/>
            <pc:sldMk cId="859544895" sldId="269"/>
            <ac:spMk id="10" creationId="{83C98ABE-055B-441F-B07E-44F97F083C39}"/>
          </ac:spMkLst>
        </pc:spChg>
        <pc:spChg chg="add">
          <ac:chgData name="Lawlor, Kate" userId="S::kate.lawlor@marquette.edu::0debea40-e2f9-47ff-acd3-7e0215e272b4" providerId="AD" clId="Web-{55CC29D6-5620-021B-F4AF-57E422A67C7E}" dt="2020-07-28T20:37:46.623" v="89"/>
          <ac:spMkLst>
            <pc:docMk/>
            <pc:sldMk cId="859544895" sldId="269"/>
            <ac:spMk id="12" creationId="{29FDB030-9B49-4CED-8CCD-4D99382388AC}"/>
          </ac:spMkLst>
        </pc:spChg>
        <pc:spChg chg="add">
          <ac:chgData name="Lawlor, Kate" userId="S::kate.lawlor@marquette.edu::0debea40-e2f9-47ff-acd3-7e0215e272b4" providerId="AD" clId="Web-{55CC29D6-5620-021B-F4AF-57E422A67C7E}" dt="2020-07-28T20:37:46.623" v="89"/>
          <ac:spMkLst>
            <pc:docMk/>
            <pc:sldMk cId="859544895" sldId="269"/>
            <ac:spMk id="14" creationId="{3783CA14-24A1-485C-8B30-D6A5D87987AD}"/>
          </ac:spMkLst>
        </pc:spChg>
        <pc:spChg chg="add">
          <ac:chgData name="Lawlor, Kate" userId="S::kate.lawlor@marquette.edu::0debea40-e2f9-47ff-acd3-7e0215e272b4" providerId="AD" clId="Web-{55CC29D6-5620-021B-F4AF-57E422A67C7E}" dt="2020-07-28T20:37:46.623" v="89"/>
          <ac:spMkLst>
            <pc:docMk/>
            <pc:sldMk cId="859544895" sldId="269"/>
            <ac:spMk id="16" creationId="{9A97C86A-04D6-40F7-AE84-31AB43E6A846}"/>
          </ac:spMkLst>
        </pc:spChg>
        <pc:spChg chg="add">
          <ac:chgData name="Lawlor, Kate" userId="S::kate.lawlor@marquette.edu::0debea40-e2f9-47ff-acd3-7e0215e272b4" providerId="AD" clId="Web-{55CC29D6-5620-021B-F4AF-57E422A67C7E}" dt="2020-07-28T20:37:46.623" v="89"/>
          <ac:spMkLst>
            <pc:docMk/>
            <pc:sldMk cId="859544895" sldId="269"/>
            <ac:spMk id="18" creationId="{FF9F2414-84E8-453E-B1F3-389FDE8192D9}"/>
          </ac:spMkLst>
        </pc:spChg>
        <pc:spChg chg="add">
          <ac:chgData name="Lawlor, Kate" userId="S::kate.lawlor@marquette.edu::0debea40-e2f9-47ff-acd3-7e0215e272b4" providerId="AD" clId="Web-{55CC29D6-5620-021B-F4AF-57E422A67C7E}" dt="2020-07-28T20:37:46.623" v="89"/>
          <ac:spMkLst>
            <pc:docMk/>
            <pc:sldMk cId="859544895" sldId="269"/>
            <ac:spMk id="20" creationId="{3ECA69A1-7536-43AC-85EF-C7106179F5ED}"/>
          </ac:spMkLst>
        </pc:spChg>
        <pc:picChg chg="add mod">
          <ac:chgData name="Lawlor, Kate" userId="S::kate.lawlor@marquette.edu::0debea40-e2f9-47ff-acd3-7e0215e272b4" providerId="AD" clId="Web-{55CC29D6-5620-021B-F4AF-57E422A67C7E}" dt="2020-07-28T20:37:46.623" v="89"/>
          <ac:picMkLst>
            <pc:docMk/>
            <pc:sldMk cId="859544895" sldId="269"/>
            <ac:picMk id="3" creationId="{F0F83309-21C9-48A1-B52D-10842CDC997A}"/>
          </ac:picMkLst>
        </pc:picChg>
      </pc:sldChg>
      <pc:sldChg chg="addSp new">
        <pc:chgData name="Lawlor, Kate" userId="S::kate.lawlor@marquette.edu::0debea40-e2f9-47ff-acd3-7e0215e272b4" providerId="AD" clId="Web-{55CC29D6-5620-021B-F4AF-57E422A67C7E}" dt="2020-07-28T20:37:54.529" v="90"/>
        <pc:sldMkLst>
          <pc:docMk/>
          <pc:sldMk cId="3682145012" sldId="270"/>
        </pc:sldMkLst>
        <pc:picChg chg="add">
          <ac:chgData name="Lawlor, Kate" userId="S::kate.lawlor@marquette.edu::0debea40-e2f9-47ff-acd3-7e0215e272b4" providerId="AD" clId="Web-{55CC29D6-5620-021B-F4AF-57E422A67C7E}" dt="2020-07-28T20:37:54.529" v="90"/>
          <ac:picMkLst>
            <pc:docMk/>
            <pc:sldMk cId="3682145012" sldId="270"/>
            <ac:picMk id="3" creationId="{A03B8156-E7B5-4C11-A51A-AECB09E122F0}"/>
          </ac:picMkLst>
        </pc:picChg>
      </pc:sldChg>
    </pc:docChg>
  </pc:docChgLst>
  <pc:docChgLst>
    <pc:chgData name="Regan, Lily" userId="S::lily.regan@marquette.edu::3b9f51f6-e420-451e-aaca-9004b6c8435b" providerId="AD" clId="Web-{4433120F-747F-5CA5-A493-34DAB4B606C0}"/>
    <pc:docChg chg="addSld delSld modSld sldOrd addMainMaster modMainMaster">
      <pc:chgData name="Regan, Lily" userId="S::lily.regan@marquette.edu::3b9f51f6-e420-451e-aaca-9004b6c8435b" providerId="AD" clId="Web-{4433120F-747F-5CA5-A493-34DAB4B606C0}" dt="2020-07-28T21:16:07.284" v="483" actId="1076"/>
      <pc:docMkLst>
        <pc:docMk/>
      </pc:docMkLst>
      <pc:sldChg chg="delSp modSp">
        <pc:chgData name="Regan, Lily" userId="S::lily.regan@marquette.edu::3b9f51f6-e420-451e-aaca-9004b6c8435b" providerId="AD" clId="Web-{4433120F-747F-5CA5-A493-34DAB4B606C0}" dt="2020-07-28T20:52:07.452" v="6" actId="20577"/>
        <pc:sldMkLst>
          <pc:docMk/>
          <pc:sldMk cId="2972107024" sldId="256"/>
        </pc:sldMkLst>
        <pc:spChg chg="mod">
          <ac:chgData name="Regan, Lily" userId="S::lily.regan@marquette.edu::3b9f51f6-e420-451e-aaca-9004b6c8435b" providerId="AD" clId="Web-{4433120F-747F-5CA5-A493-34DAB4B606C0}" dt="2020-07-28T20:52:07.452" v="6" actId="20577"/>
          <ac:spMkLst>
            <pc:docMk/>
            <pc:sldMk cId="2972107024" sldId="256"/>
            <ac:spMk id="2" creationId="{E0653FA0-746F-43B4-B713-8FB2EAADFFEB}"/>
          </ac:spMkLst>
        </pc:spChg>
        <pc:spChg chg="del mod">
          <ac:chgData name="Regan, Lily" userId="S::lily.regan@marquette.edu::3b9f51f6-e420-451e-aaca-9004b6c8435b" providerId="AD" clId="Web-{4433120F-747F-5CA5-A493-34DAB4B606C0}" dt="2020-07-28T20:51:52.718" v="3"/>
          <ac:spMkLst>
            <pc:docMk/>
            <pc:sldMk cId="2972107024" sldId="256"/>
            <ac:spMk id="3" creationId="{A6480089-5205-4728-AA51-1168DBFEFFB3}"/>
          </ac:spMkLst>
        </pc:spChg>
      </pc:sldChg>
      <pc:sldChg chg="addSp modSp modNotes">
        <pc:chgData name="Regan, Lily" userId="S::lily.regan@marquette.edu::3b9f51f6-e420-451e-aaca-9004b6c8435b" providerId="AD" clId="Web-{4433120F-747F-5CA5-A493-34DAB4B606C0}" dt="2020-07-28T21:12:07.924" v="354" actId="20577"/>
        <pc:sldMkLst>
          <pc:docMk/>
          <pc:sldMk cId="3878946588" sldId="258"/>
        </pc:sldMkLst>
        <pc:spChg chg="add mod">
          <ac:chgData name="Regan, Lily" userId="S::lily.regan@marquette.edu::3b9f51f6-e420-451e-aaca-9004b6c8435b" providerId="AD" clId="Web-{4433120F-747F-5CA5-A493-34DAB4B606C0}" dt="2020-07-28T21:12:07.924" v="354" actId="20577"/>
          <ac:spMkLst>
            <pc:docMk/>
            <pc:sldMk cId="3878946588" sldId="258"/>
            <ac:spMk id="2" creationId="{F192C512-7878-4756-93AD-FC17A2CDC134}"/>
          </ac:spMkLst>
        </pc:spChg>
        <pc:picChg chg="mod">
          <ac:chgData name="Regan, Lily" userId="S::lily.regan@marquette.edu::3b9f51f6-e420-451e-aaca-9004b6c8435b" providerId="AD" clId="Web-{4433120F-747F-5CA5-A493-34DAB4B606C0}" dt="2020-07-28T20:55:00.546" v="69" actId="1076"/>
          <ac:picMkLst>
            <pc:docMk/>
            <pc:sldMk cId="3878946588" sldId="258"/>
            <ac:picMk id="3" creationId="{3BDCAE9F-8E30-456C-8989-D7FF2D3245E6}"/>
          </ac:picMkLst>
        </pc:picChg>
        <pc:picChg chg="mod">
          <ac:chgData name="Regan, Lily" userId="S::lily.regan@marquette.edu::3b9f51f6-e420-451e-aaca-9004b6c8435b" providerId="AD" clId="Web-{4433120F-747F-5CA5-A493-34DAB4B606C0}" dt="2020-07-28T21:00:39.079" v="135" actId="1076"/>
          <ac:picMkLst>
            <pc:docMk/>
            <pc:sldMk cId="3878946588" sldId="258"/>
            <ac:picMk id="4" creationId="{09FB5B00-E14C-46A1-9DAF-E0203F9E18B2}"/>
          </ac:picMkLst>
        </pc:picChg>
        <pc:cxnChg chg="add mod">
          <ac:chgData name="Regan, Lily" userId="S::lily.regan@marquette.edu::3b9f51f6-e420-451e-aaca-9004b6c8435b" providerId="AD" clId="Web-{4433120F-747F-5CA5-A493-34DAB4B606C0}" dt="2020-07-28T21:01:19.907" v="144"/>
          <ac:cxnSpMkLst>
            <pc:docMk/>
            <pc:sldMk cId="3878946588" sldId="258"/>
            <ac:cxnSpMk id="5" creationId="{1823FD1D-D3D4-4314-A8FD-8FBF29033ABA}"/>
          </ac:cxnSpMkLst>
        </pc:cxnChg>
      </pc:sldChg>
      <pc:sldChg chg="addSp modSp">
        <pc:chgData name="Regan, Lily" userId="S::lily.regan@marquette.edu::3b9f51f6-e420-451e-aaca-9004b6c8435b" providerId="AD" clId="Web-{4433120F-747F-5CA5-A493-34DAB4B606C0}" dt="2020-07-28T21:16:07.284" v="483" actId="1076"/>
        <pc:sldMkLst>
          <pc:docMk/>
          <pc:sldMk cId="4014678973" sldId="259"/>
        </pc:sldMkLst>
        <pc:spChg chg="add mod">
          <ac:chgData name="Regan, Lily" userId="S::lily.regan@marquette.edu::3b9f51f6-e420-451e-aaca-9004b6c8435b" providerId="AD" clId="Web-{4433120F-747F-5CA5-A493-34DAB4B606C0}" dt="2020-07-28T21:14:39.393" v="470" actId="20577"/>
          <ac:spMkLst>
            <pc:docMk/>
            <pc:sldMk cId="4014678973" sldId="259"/>
            <ac:spMk id="4" creationId="{D3268336-1EB4-4590-854A-213F97338542}"/>
          </ac:spMkLst>
        </pc:spChg>
        <pc:picChg chg="mod">
          <ac:chgData name="Regan, Lily" userId="S::lily.regan@marquette.edu::3b9f51f6-e420-451e-aaca-9004b6c8435b" providerId="AD" clId="Web-{4433120F-747F-5CA5-A493-34DAB4B606C0}" dt="2020-07-28T21:16:07.284" v="483" actId="1076"/>
          <ac:picMkLst>
            <pc:docMk/>
            <pc:sldMk cId="4014678973" sldId="259"/>
            <ac:picMk id="3" creationId="{BCA53839-E2AA-42E3-9BC9-17BE1F969369}"/>
          </ac:picMkLst>
        </pc:picChg>
        <pc:picChg chg="add mod">
          <ac:chgData name="Regan, Lily" userId="S::lily.regan@marquette.edu::3b9f51f6-e420-451e-aaca-9004b6c8435b" providerId="AD" clId="Web-{4433120F-747F-5CA5-A493-34DAB4B606C0}" dt="2020-07-28T21:16:06.128" v="482" actId="1076"/>
          <ac:picMkLst>
            <pc:docMk/>
            <pc:sldMk cId="4014678973" sldId="259"/>
            <ac:picMk id="5" creationId="{763A9D24-A626-442A-B9CE-9B27508B1CD1}"/>
          </ac:picMkLst>
        </pc:picChg>
      </pc:sldChg>
      <pc:sldChg chg="addSp modSp modNotes">
        <pc:chgData name="Regan, Lily" userId="S::lily.regan@marquette.edu::3b9f51f6-e420-451e-aaca-9004b6c8435b" providerId="AD" clId="Web-{4433120F-747F-5CA5-A493-34DAB4B606C0}" dt="2020-07-28T21:15:17.143" v="474" actId="1076"/>
        <pc:sldMkLst>
          <pc:docMk/>
          <pc:sldMk cId="101186326" sldId="260"/>
        </pc:sldMkLst>
        <pc:spChg chg="add mod">
          <ac:chgData name="Regan, Lily" userId="S::lily.regan@marquette.edu::3b9f51f6-e420-451e-aaca-9004b6c8435b" providerId="AD" clId="Web-{4433120F-747F-5CA5-A493-34DAB4B606C0}" dt="2020-07-28T21:13:11.518" v="440" actId="20577"/>
          <ac:spMkLst>
            <pc:docMk/>
            <pc:sldMk cId="101186326" sldId="260"/>
            <ac:spMk id="2" creationId="{E88A4498-D467-4D3F-819C-5548BD0A82D1}"/>
          </ac:spMkLst>
        </pc:spChg>
        <pc:picChg chg="mod">
          <ac:chgData name="Regan, Lily" userId="S::lily.regan@marquette.edu::3b9f51f6-e420-451e-aaca-9004b6c8435b" providerId="AD" clId="Web-{4433120F-747F-5CA5-A493-34DAB4B606C0}" dt="2020-07-28T21:15:11.003" v="473" actId="1076"/>
          <ac:picMkLst>
            <pc:docMk/>
            <pc:sldMk cId="101186326" sldId="260"/>
            <ac:picMk id="4" creationId="{461D54BC-819C-4507-9615-278C61E11534}"/>
          </ac:picMkLst>
        </pc:picChg>
        <pc:cxnChg chg="add mod">
          <ac:chgData name="Regan, Lily" userId="S::lily.regan@marquette.edu::3b9f51f6-e420-451e-aaca-9004b6c8435b" providerId="AD" clId="Web-{4433120F-747F-5CA5-A493-34DAB4B606C0}" dt="2020-07-28T21:15:17.143" v="474" actId="1076"/>
          <ac:cxnSpMkLst>
            <pc:docMk/>
            <pc:sldMk cId="101186326" sldId="260"/>
            <ac:cxnSpMk id="5" creationId="{B6D0FBC4-18CB-4977-93C8-A36C0EFA251C}"/>
          </ac:cxnSpMkLst>
        </pc:cxnChg>
      </pc:sldChg>
      <pc:sldChg chg="delSp del">
        <pc:chgData name="Regan, Lily" userId="S::lily.regan@marquette.edu::3b9f51f6-e420-451e-aaca-9004b6c8435b" providerId="AD" clId="Web-{4433120F-747F-5CA5-A493-34DAB4B606C0}" dt="2020-07-28T21:15:52.112" v="477"/>
        <pc:sldMkLst>
          <pc:docMk/>
          <pc:sldMk cId="1360312470" sldId="265"/>
        </pc:sldMkLst>
        <pc:picChg chg="del">
          <ac:chgData name="Regan, Lily" userId="S::lily.regan@marquette.edu::3b9f51f6-e420-451e-aaca-9004b6c8435b" providerId="AD" clId="Web-{4433120F-747F-5CA5-A493-34DAB4B606C0}" dt="2020-07-28T21:15:43.659" v="475"/>
          <ac:picMkLst>
            <pc:docMk/>
            <pc:sldMk cId="1360312470" sldId="265"/>
            <ac:picMk id="3" creationId="{5F98E732-64B9-476E-A494-C6BD5ED42685}"/>
          </ac:picMkLst>
        </pc:picChg>
      </pc:sldChg>
      <pc:sldChg chg="addSp modSp add ord replId modNotes">
        <pc:chgData name="Regan, Lily" userId="S::lily.regan@marquette.edu::3b9f51f6-e420-451e-aaca-9004b6c8435b" providerId="AD" clId="Web-{4433120F-747F-5CA5-A493-34DAB4B606C0}" dt="2020-07-28T21:12:43.065" v="387" actId="1076"/>
        <pc:sldMkLst>
          <pc:docMk/>
          <pc:sldMk cId="892898025" sldId="271"/>
        </pc:sldMkLst>
        <pc:spChg chg="add mod">
          <ac:chgData name="Regan, Lily" userId="S::lily.regan@marquette.edu::3b9f51f6-e420-451e-aaca-9004b6c8435b" providerId="AD" clId="Web-{4433120F-747F-5CA5-A493-34DAB4B606C0}" dt="2020-07-28T21:12:33.002" v="385" actId="1076"/>
          <ac:spMkLst>
            <pc:docMk/>
            <pc:sldMk cId="892898025" sldId="271"/>
            <ac:spMk id="2" creationId="{D2A3F16A-F88E-45F7-8912-8BF4D5F404C1}"/>
          </ac:spMkLst>
        </pc:spChg>
        <pc:picChg chg="mod">
          <ac:chgData name="Regan, Lily" userId="S::lily.regan@marquette.edu::3b9f51f6-e420-451e-aaca-9004b6c8435b" providerId="AD" clId="Web-{4433120F-747F-5CA5-A493-34DAB4B606C0}" dt="2020-07-28T21:12:43.065" v="387" actId="1076"/>
          <ac:picMkLst>
            <pc:docMk/>
            <pc:sldMk cId="892898025" sldId="271"/>
            <ac:picMk id="3" creationId="{163BCD14-502B-44D5-BD20-56D69A326E28}"/>
          </ac:picMkLst>
        </pc:picChg>
      </pc:sldChg>
      <pc:sldChg chg="add">
        <pc:chgData name="Regan, Lily" userId="S::lily.regan@marquette.edu::3b9f51f6-e420-451e-aaca-9004b6c8435b" providerId="AD" clId="Web-{4433120F-747F-5CA5-A493-34DAB4B606C0}" dt="2020-07-28T21:06:36.767" v="177"/>
        <pc:sldMkLst>
          <pc:docMk/>
          <pc:sldMk cId="2959260233" sldId="272"/>
        </pc:sldMkLst>
      </pc:sldChg>
      <pc:sldMasterChg chg="add addSldLayout">
        <pc:chgData name="Regan, Lily" userId="S::lily.regan@marquette.edu::3b9f51f6-e420-451e-aaca-9004b6c8435b" providerId="AD" clId="Web-{4433120F-747F-5CA5-A493-34DAB4B606C0}" dt="2020-07-28T21:06:36.767" v="177"/>
        <pc:sldMasterMkLst>
          <pc:docMk/>
          <pc:sldMasterMk cId="3976307429" sldId="2147483648"/>
        </pc:sldMasterMkLst>
        <pc:sldLayoutChg chg="add">
          <pc:chgData name="Regan, Lily" userId="S::lily.regan@marquette.edu::3b9f51f6-e420-451e-aaca-9004b6c8435b" providerId="AD" clId="Web-{4433120F-747F-5CA5-A493-34DAB4B606C0}" dt="2020-07-28T21:06:36.767" v="177"/>
          <pc:sldLayoutMkLst>
            <pc:docMk/>
            <pc:sldMasterMk cId="3976307429" sldId="2147483648"/>
            <pc:sldLayoutMk cId="3784407185" sldId="2147483649"/>
          </pc:sldLayoutMkLst>
        </pc:sldLayoutChg>
        <pc:sldLayoutChg chg="add">
          <pc:chgData name="Regan, Lily" userId="S::lily.regan@marquette.edu::3b9f51f6-e420-451e-aaca-9004b6c8435b" providerId="AD" clId="Web-{4433120F-747F-5CA5-A493-34DAB4B606C0}" dt="2020-07-28T21:06:36.767" v="177"/>
          <pc:sldLayoutMkLst>
            <pc:docMk/>
            <pc:sldMasterMk cId="3976307429" sldId="2147483648"/>
            <pc:sldLayoutMk cId="3810978003" sldId="2147483650"/>
          </pc:sldLayoutMkLst>
        </pc:sldLayoutChg>
        <pc:sldLayoutChg chg="add">
          <pc:chgData name="Regan, Lily" userId="S::lily.regan@marquette.edu::3b9f51f6-e420-451e-aaca-9004b6c8435b" providerId="AD" clId="Web-{4433120F-747F-5CA5-A493-34DAB4B606C0}" dt="2020-07-28T21:06:36.767" v="177"/>
          <pc:sldLayoutMkLst>
            <pc:docMk/>
            <pc:sldMasterMk cId="3976307429" sldId="2147483648"/>
            <pc:sldLayoutMk cId="1384024583" sldId="2147483651"/>
          </pc:sldLayoutMkLst>
        </pc:sldLayoutChg>
        <pc:sldLayoutChg chg="add">
          <pc:chgData name="Regan, Lily" userId="S::lily.regan@marquette.edu::3b9f51f6-e420-451e-aaca-9004b6c8435b" providerId="AD" clId="Web-{4433120F-747F-5CA5-A493-34DAB4B606C0}" dt="2020-07-28T21:06:36.767" v="177"/>
          <pc:sldLayoutMkLst>
            <pc:docMk/>
            <pc:sldMasterMk cId="3976307429" sldId="2147483648"/>
            <pc:sldLayoutMk cId="4218861295" sldId="2147483652"/>
          </pc:sldLayoutMkLst>
        </pc:sldLayoutChg>
        <pc:sldLayoutChg chg="add">
          <pc:chgData name="Regan, Lily" userId="S::lily.regan@marquette.edu::3b9f51f6-e420-451e-aaca-9004b6c8435b" providerId="AD" clId="Web-{4433120F-747F-5CA5-A493-34DAB4B606C0}" dt="2020-07-28T21:06:36.767" v="177"/>
          <pc:sldLayoutMkLst>
            <pc:docMk/>
            <pc:sldMasterMk cId="3976307429" sldId="2147483648"/>
            <pc:sldLayoutMk cId="1973104603" sldId="2147483653"/>
          </pc:sldLayoutMkLst>
        </pc:sldLayoutChg>
        <pc:sldLayoutChg chg="add">
          <pc:chgData name="Regan, Lily" userId="S::lily.regan@marquette.edu::3b9f51f6-e420-451e-aaca-9004b6c8435b" providerId="AD" clId="Web-{4433120F-747F-5CA5-A493-34DAB4B606C0}" dt="2020-07-28T21:06:36.767" v="177"/>
          <pc:sldLayoutMkLst>
            <pc:docMk/>
            <pc:sldMasterMk cId="3976307429" sldId="2147483648"/>
            <pc:sldLayoutMk cId="3684625484" sldId="2147483654"/>
          </pc:sldLayoutMkLst>
        </pc:sldLayoutChg>
        <pc:sldLayoutChg chg="add">
          <pc:chgData name="Regan, Lily" userId="S::lily.regan@marquette.edu::3b9f51f6-e420-451e-aaca-9004b6c8435b" providerId="AD" clId="Web-{4433120F-747F-5CA5-A493-34DAB4B606C0}" dt="2020-07-28T21:06:36.767" v="177"/>
          <pc:sldLayoutMkLst>
            <pc:docMk/>
            <pc:sldMasterMk cId="3976307429" sldId="2147483648"/>
            <pc:sldLayoutMk cId="2615308977" sldId="2147483655"/>
          </pc:sldLayoutMkLst>
        </pc:sldLayoutChg>
        <pc:sldLayoutChg chg="add">
          <pc:chgData name="Regan, Lily" userId="S::lily.regan@marquette.edu::3b9f51f6-e420-451e-aaca-9004b6c8435b" providerId="AD" clId="Web-{4433120F-747F-5CA5-A493-34DAB4B606C0}" dt="2020-07-28T21:06:36.767" v="177"/>
          <pc:sldLayoutMkLst>
            <pc:docMk/>
            <pc:sldMasterMk cId="3976307429" sldId="2147483648"/>
            <pc:sldLayoutMk cId="533840241" sldId="2147483656"/>
          </pc:sldLayoutMkLst>
        </pc:sldLayoutChg>
        <pc:sldLayoutChg chg="add">
          <pc:chgData name="Regan, Lily" userId="S::lily.regan@marquette.edu::3b9f51f6-e420-451e-aaca-9004b6c8435b" providerId="AD" clId="Web-{4433120F-747F-5CA5-A493-34DAB4B606C0}" dt="2020-07-28T21:06:36.767" v="177"/>
          <pc:sldLayoutMkLst>
            <pc:docMk/>
            <pc:sldMasterMk cId="3976307429" sldId="2147483648"/>
            <pc:sldLayoutMk cId="678187381" sldId="2147483657"/>
          </pc:sldLayoutMkLst>
        </pc:sldLayoutChg>
        <pc:sldLayoutChg chg="add">
          <pc:chgData name="Regan, Lily" userId="S::lily.regan@marquette.edu::3b9f51f6-e420-451e-aaca-9004b6c8435b" providerId="AD" clId="Web-{4433120F-747F-5CA5-A493-34DAB4B606C0}" dt="2020-07-28T21:06:36.767" v="177"/>
          <pc:sldLayoutMkLst>
            <pc:docMk/>
            <pc:sldMasterMk cId="3976307429" sldId="2147483648"/>
            <pc:sldLayoutMk cId="4170026296" sldId="2147483658"/>
          </pc:sldLayoutMkLst>
        </pc:sldLayoutChg>
        <pc:sldLayoutChg chg="add">
          <pc:chgData name="Regan, Lily" userId="S::lily.regan@marquette.edu::3b9f51f6-e420-451e-aaca-9004b6c8435b" providerId="AD" clId="Web-{4433120F-747F-5CA5-A493-34DAB4B606C0}" dt="2020-07-28T21:06:36.767" v="177"/>
          <pc:sldLayoutMkLst>
            <pc:docMk/>
            <pc:sldMasterMk cId="3976307429" sldId="2147483648"/>
            <pc:sldLayoutMk cId="3976829867" sldId="2147483659"/>
          </pc:sldLayoutMkLst>
        </pc:sldLayoutChg>
      </pc:sldMasterChg>
      <pc:sldMasterChg chg="replId modSldLayout">
        <pc:chgData name="Regan, Lily" userId="S::lily.regan@marquette.edu::3b9f51f6-e420-451e-aaca-9004b6c8435b" providerId="AD" clId="Web-{4433120F-747F-5CA5-A493-34DAB4B606C0}" dt="2020-07-28T21:06:36.767" v="177"/>
        <pc:sldMasterMkLst>
          <pc:docMk/>
          <pc:sldMasterMk cId="1209560248" sldId="2147484752"/>
        </pc:sldMasterMkLst>
        <pc:sldLayoutChg chg="replId">
          <pc:chgData name="Regan, Lily" userId="S::lily.regan@marquette.edu::3b9f51f6-e420-451e-aaca-9004b6c8435b" providerId="AD" clId="Web-{4433120F-747F-5CA5-A493-34DAB4B606C0}" dt="2020-07-28T21:06:36.767" v="177"/>
          <pc:sldLayoutMkLst>
            <pc:docMk/>
            <pc:sldMasterMk cId="1209560248" sldId="2147484752"/>
            <pc:sldLayoutMk cId="3210798481" sldId="2147484753"/>
          </pc:sldLayoutMkLst>
        </pc:sldLayoutChg>
        <pc:sldLayoutChg chg="replId">
          <pc:chgData name="Regan, Lily" userId="S::lily.regan@marquette.edu::3b9f51f6-e420-451e-aaca-9004b6c8435b" providerId="AD" clId="Web-{4433120F-747F-5CA5-A493-34DAB4B606C0}" dt="2020-07-28T21:06:36.767" v="177"/>
          <pc:sldLayoutMkLst>
            <pc:docMk/>
            <pc:sldMasterMk cId="1209560248" sldId="2147484752"/>
            <pc:sldLayoutMk cId="820689677" sldId="2147484754"/>
          </pc:sldLayoutMkLst>
        </pc:sldLayoutChg>
        <pc:sldLayoutChg chg="replId">
          <pc:chgData name="Regan, Lily" userId="S::lily.regan@marquette.edu::3b9f51f6-e420-451e-aaca-9004b6c8435b" providerId="AD" clId="Web-{4433120F-747F-5CA5-A493-34DAB4B606C0}" dt="2020-07-28T21:06:36.767" v="177"/>
          <pc:sldLayoutMkLst>
            <pc:docMk/>
            <pc:sldMasterMk cId="1209560248" sldId="2147484752"/>
            <pc:sldLayoutMk cId="1466176605" sldId="2147484755"/>
          </pc:sldLayoutMkLst>
        </pc:sldLayoutChg>
        <pc:sldLayoutChg chg="replId">
          <pc:chgData name="Regan, Lily" userId="S::lily.regan@marquette.edu::3b9f51f6-e420-451e-aaca-9004b6c8435b" providerId="AD" clId="Web-{4433120F-747F-5CA5-A493-34DAB4B606C0}" dt="2020-07-28T21:06:36.767" v="177"/>
          <pc:sldLayoutMkLst>
            <pc:docMk/>
            <pc:sldMasterMk cId="1209560248" sldId="2147484752"/>
            <pc:sldLayoutMk cId="525055257" sldId="2147484756"/>
          </pc:sldLayoutMkLst>
        </pc:sldLayoutChg>
        <pc:sldLayoutChg chg="replId">
          <pc:chgData name="Regan, Lily" userId="S::lily.regan@marquette.edu::3b9f51f6-e420-451e-aaca-9004b6c8435b" providerId="AD" clId="Web-{4433120F-747F-5CA5-A493-34DAB4B606C0}" dt="2020-07-28T21:06:36.767" v="177"/>
          <pc:sldLayoutMkLst>
            <pc:docMk/>
            <pc:sldMasterMk cId="1209560248" sldId="2147484752"/>
            <pc:sldLayoutMk cId="4078653984" sldId="2147484757"/>
          </pc:sldLayoutMkLst>
        </pc:sldLayoutChg>
        <pc:sldLayoutChg chg="replId">
          <pc:chgData name="Regan, Lily" userId="S::lily.regan@marquette.edu::3b9f51f6-e420-451e-aaca-9004b6c8435b" providerId="AD" clId="Web-{4433120F-747F-5CA5-A493-34DAB4B606C0}" dt="2020-07-28T21:06:36.767" v="177"/>
          <pc:sldLayoutMkLst>
            <pc:docMk/>
            <pc:sldMasterMk cId="1209560248" sldId="2147484752"/>
            <pc:sldLayoutMk cId="1979098891" sldId="2147484758"/>
          </pc:sldLayoutMkLst>
        </pc:sldLayoutChg>
        <pc:sldLayoutChg chg="replId">
          <pc:chgData name="Regan, Lily" userId="S::lily.regan@marquette.edu::3b9f51f6-e420-451e-aaca-9004b6c8435b" providerId="AD" clId="Web-{4433120F-747F-5CA5-A493-34DAB4B606C0}" dt="2020-07-28T21:06:36.767" v="177"/>
          <pc:sldLayoutMkLst>
            <pc:docMk/>
            <pc:sldMasterMk cId="1209560248" sldId="2147484752"/>
            <pc:sldLayoutMk cId="2627370122" sldId="2147484759"/>
          </pc:sldLayoutMkLst>
        </pc:sldLayoutChg>
        <pc:sldLayoutChg chg="replId">
          <pc:chgData name="Regan, Lily" userId="S::lily.regan@marquette.edu::3b9f51f6-e420-451e-aaca-9004b6c8435b" providerId="AD" clId="Web-{4433120F-747F-5CA5-A493-34DAB4B606C0}" dt="2020-07-28T21:06:36.767" v="177"/>
          <pc:sldLayoutMkLst>
            <pc:docMk/>
            <pc:sldMasterMk cId="1209560248" sldId="2147484752"/>
            <pc:sldLayoutMk cId="2165579554" sldId="2147484760"/>
          </pc:sldLayoutMkLst>
        </pc:sldLayoutChg>
        <pc:sldLayoutChg chg="replId">
          <pc:chgData name="Regan, Lily" userId="S::lily.regan@marquette.edu::3b9f51f6-e420-451e-aaca-9004b6c8435b" providerId="AD" clId="Web-{4433120F-747F-5CA5-A493-34DAB4B606C0}" dt="2020-07-28T21:06:36.767" v="177"/>
          <pc:sldLayoutMkLst>
            <pc:docMk/>
            <pc:sldMasterMk cId="1209560248" sldId="2147484752"/>
            <pc:sldLayoutMk cId="2852007658" sldId="2147484761"/>
          </pc:sldLayoutMkLst>
        </pc:sldLayoutChg>
        <pc:sldLayoutChg chg="replId">
          <pc:chgData name="Regan, Lily" userId="S::lily.regan@marquette.edu::3b9f51f6-e420-451e-aaca-9004b6c8435b" providerId="AD" clId="Web-{4433120F-747F-5CA5-A493-34DAB4B606C0}" dt="2020-07-28T21:06:36.767" v="177"/>
          <pc:sldLayoutMkLst>
            <pc:docMk/>
            <pc:sldMasterMk cId="1209560248" sldId="2147484752"/>
            <pc:sldLayoutMk cId="2847989128" sldId="2147484762"/>
          </pc:sldLayoutMkLst>
        </pc:sldLayoutChg>
        <pc:sldLayoutChg chg="replId">
          <pc:chgData name="Regan, Lily" userId="S::lily.regan@marquette.edu::3b9f51f6-e420-451e-aaca-9004b6c8435b" providerId="AD" clId="Web-{4433120F-747F-5CA5-A493-34DAB4B606C0}" dt="2020-07-28T21:06:36.767" v="177"/>
          <pc:sldLayoutMkLst>
            <pc:docMk/>
            <pc:sldMasterMk cId="1209560248" sldId="2147484752"/>
            <pc:sldLayoutMk cId="83981746" sldId="2147484763"/>
          </pc:sldLayoutMkLst>
        </pc:sldLayoutChg>
      </pc:sldMasterChg>
    </pc:docChg>
  </pc:docChgLst>
  <pc:docChgLst>
    <pc:chgData name="Regan, Lily" userId="S::lily.regan@marquette.edu::3b9f51f6-e420-451e-aaca-9004b6c8435b" providerId="AD" clId="Web-{BC17677C-FF36-6EEB-2067-D17019A5D21A}"/>
    <pc:docChg chg="addSld addMainMaster">
      <pc:chgData name="Regan, Lily" userId="S::lily.regan@marquette.edu::3b9f51f6-e420-451e-aaca-9004b6c8435b" providerId="AD" clId="Web-{BC17677C-FF36-6EEB-2067-D17019A5D21A}" dt="2020-07-22T20:45:31.555" v="0"/>
      <pc:docMkLst>
        <pc:docMk/>
      </pc:docMkLst>
      <pc:sldChg chg="add">
        <pc:chgData name="Regan, Lily" userId="S::lily.regan@marquette.edu::3b9f51f6-e420-451e-aaca-9004b6c8435b" providerId="AD" clId="Web-{BC17677C-FF36-6EEB-2067-D17019A5D21A}" dt="2020-07-22T20:45:31.555" v="0"/>
        <pc:sldMkLst>
          <pc:docMk/>
          <pc:sldMk cId="4087138289" sldId="257"/>
        </pc:sldMkLst>
      </pc:sldChg>
      <pc:sldMasterChg chg="add addSldLayout">
        <pc:chgData name="Regan, Lily" userId="S::lily.regan@marquette.edu::3b9f51f6-e420-451e-aaca-9004b6c8435b" providerId="AD" clId="Web-{BC17677C-FF36-6EEB-2067-D17019A5D21A}" dt="2020-07-22T20:45:31.555" v="0"/>
        <pc:sldMasterMkLst>
          <pc:docMk/>
          <pc:sldMasterMk cId="0" sldId="2147484309"/>
        </pc:sldMasterMkLst>
        <pc:sldLayoutChg chg="add">
          <pc:chgData name="Regan, Lily" userId="S::lily.regan@marquette.edu::3b9f51f6-e420-451e-aaca-9004b6c8435b" providerId="AD" clId="Web-{BC17677C-FF36-6EEB-2067-D17019A5D21A}" dt="2020-07-22T20:45:31.555" v="0"/>
          <pc:sldLayoutMkLst>
            <pc:docMk/>
            <pc:sldMasterMk cId="0" sldId="2147484309"/>
            <pc:sldLayoutMk cId="1048279661" sldId="2147484737"/>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3810583529" sldId="2147484738"/>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2289677451" sldId="2147484739"/>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3274827773" sldId="2147484740"/>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2098530730" sldId="2147484741"/>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2147436291" sldId="2147484742"/>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139898502" sldId="2147484743"/>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2193751965" sldId="2147484744"/>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933176249" sldId="2147484745"/>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3770818324" sldId="2147484746"/>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1447710316" sldId="2147484747"/>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3137170951" sldId="2147484748"/>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988443563" sldId="2147484749"/>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819192575" sldId="2147484750"/>
          </pc:sldLayoutMkLst>
        </pc:sldLayoutChg>
        <pc:sldLayoutChg chg="add">
          <pc:chgData name="Regan, Lily" userId="S::lily.regan@marquette.edu::3b9f51f6-e420-451e-aaca-9004b6c8435b" providerId="AD" clId="Web-{BC17677C-FF36-6EEB-2067-D17019A5D21A}" dt="2020-07-22T20:45:31.555" v="0"/>
          <pc:sldLayoutMkLst>
            <pc:docMk/>
            <pc:sldMasterMk cId="0" sldId="2147484309"/>
            <pc:sldLayoutMk cId="3016924448" sldId="21474847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AB3ED-62FC-42E7-BD25-DBF361D5445D}" type="datetimeFigureOut">
              <a:rPr lang="en-US"/>
              <a:t>8/3/20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0AC7-A462-452D-B2DA-5F7CBB556230}" type="slidenum">
              <a:rPr lang="en-US"/>
              <a:t>‹#›</a:t>
            </a:fld>
            <a:endParaRPr lang="en-US"/>
          </a:p>
        </p:txBody>
      </p:sp>
    </p:spTree>
    <p:extLst>
      <p:ext uri="{BB962C8B-B14F-4D97-AF65-F5344CB8AC3E}">
        <p14:creationId xmlns:p14="http://schemas.microsoft.com/office/powerpoint/2010/main" val="2026436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powerpoint</a:t>
            </a:r>
            <a:r>
              <a:rPr lang="en-US" dirty="0"/>
              <a:t> will walk you through how to log your impacts on MU Engage.</a:t>
            </a:r>
          </a:p>
        </p:txBody>
      </p:sp>
      <p:sp>
        <p:nvSpPr>
          <p:cNvPr id="4" name="Slide Number Placeholder 3"/>
          <p:cNvSpPr>
            <a:spLocks noGrp="1"/>
          </p:cNvSpPr>
          <p:nvPr>
            <p:ph type="sldNum" sz="quarter" idx="5"/>
          </p:nvPr>
        </p:nvSpPr>
        <p:spPr/>
        <p:txBody>
          <a:bodyPr/>
          <a:lstStyle/>
          <a:p>
            <a:fld id="{9B6D0AC7-A462-452D-B2DA-5F7CBB556230}" type="slidenum">
              <a:rPr lang="en-US" smtClean="0"/>
              <a:t>1</a:t>
            </a:fld>
            <a:endParaRPr lang="en-US"/>
          </a:p>
        </p:txBody>
      </p:sp>
    </p:spTree>
    <p:extLst>
      <p:ext uri="{BB962C8B-B14F-4D97-AF65-F5344CB8AC3E}">
        <p14:creationId xmlns:p14="http://schemas.microsoft.com/office/powerpoint/2010/main" val="3036903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Find the impact that you need to change, and on the right side, there will be a dropdown arrow. Go to the tab that says “Update.” From there, you can make any changes you need, or you can scroll to the bottom of the page to delete the impact, using the red “delete” button. </a:t>
            </a:r>
            <a:endParaRPr lang="en-US"/>
          </a:p>
        </p:txBody>
      </p:sp>
      <p:sp>
        <p:nvSpPr>
          <p:cNvPr id="4" name="Slide Number Placeholder 3"/>
          <p:cNvSpPr>
            <a:spLocks noGrp="1"/>
          </p:cNvSpPr>
          <p:nvPr>
            <p:ph type="sldNum" sz="quarter" idx="5"/>
          </p:nvPr>
        </p:nvSpPr>
        <p:spPr/>
        <p:txBody>
          <a:bodyPr/>
          <a:lstStyle/>
          <a:p>
            <a:fld id="{9B6D0AC7-A462-452D-B2DA-5F7CBB556230}" type="slidenum">
              <a:rPr lang="en-US"/>
              <a:t>10</a:t>
            </a:fld>
            <a:endParaRPr lang="en-US"/>
          </a:p>
        </p:txBody>
      </p:sp>
    </p:spTree>
    <p:extLst>
      <p:ext uri="{BB962C8B-B14F-4D97-AF65-F5344CB8AC3E}">
        <p14:creationId xmlns:p14="http://schemas.microsoft.com/office/powerpoint/2010/main" val="3580278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Log Impact Hours (i.e. Service Learning hours)</a:t>
            </a:r>
            <a:endParaRPr lang="en-US"/>
          </a:p>
          <a:p>
            <a:pPr marL="171450" indent="-171450">
              <a:buFont typeface="Arial,Sans-Serif"/>
              <a:buChar char="•"/>
            </a:pPr>
            <a:r>
              <a:rPr lang="en-US"/>
              <a:t>You must record all your impacts (service learning hours) on </a:t>
            </a:r>
            <a:r>
              <a:rPr lang="en-US" err="1"/>
              <a:t>MUEngage</a:t>
            </a:r>
            <a:r>
              <a:rPr lang="en-US"/>
              <a:t>. Instructions on how to do this are on the service learning website. I encourage you to record impacts every week. If you don’t record impacts, your professor will not see the hours you completed. </a:t>
            </a:r>
          </a:p>
          <a:p>
            <a:endParaRPr lang="en-US"/>
          </a:p>
          <a:p>
            <a:r>
              <a:rPr lang="en-US" b="1"/>
              <a:t>Verification of Impacts (Hours)</a:t>
            </a:r>
            <a:endParaRPr lang="en-US"/>
          </a:p>
          <a:p>
            <a:pPr marL="171450" indent="-171450">
              <a:buFont typeface="Arial,Sans-Serif"/>
              <a:buChar char="•"/>
            </a:pPr>
            <a:r>
              <a:rPr lang="en-US"/>
              <a:t>All hours are verified. Don’t wait until to last minute to record impacts because you will need to wait until they are verified before you professor sees you completed the hours. </a:t>
            </a:r>
          </a:p>
          <a:p>
            <a:pPr marL="171450" indent="-171450">
              <a:buFont typeface="Arial,Sans-Serif"/>
              <a:buChar char="•"/>
            </a:pPr>
            <a:r>
              <a:rPr lang="en-US"/>
              <a:t>You must now log/record impacts in </a:t>
            </a:r>
            <a:r>
              <a:rPr lang="en-US" err="1"/>
              <a:t>MUEngage</a:t>
            </a:r>
            <a:r>
              <a:rPr lang="en-US"/>
              <a:t> </a:t>
            </a:r>
            <a:r>
              <a:rPr lang="en-US" b="1" u="sng"/>
              <a:t>AND</a:t>
            </a:r>
            <a:r>
              <a:rPr lang="en-US"/>
              <a:t> submit an Hours Timesheet to get your hours verified on </a:t>
            </a:r>
            <a:r>
              <a:rPr lang="en-US" err="1"/>
              <a:t>MUEngage</a:t>
            </a:r>
            <a:r>
              <a:rPr lang="en-US"/>
              <a:t>. Your Student Coordinator will send you an Hours Timesheet via email when you register for service learning.</a:t>
            </a:r>
          </a:p>
          <a:p>
            <a:endParaRPr lang="en-US"/>
          </a:p>
          <a:p>
            <a:r>
              <a:rPr lang="en-US" b="1"/>
              <a:t>Manually Enter Your Hours</a:t>
            </a:r>
            <a:endParaRPr lang="en-US"/>
          </a:p>
          <a:p>
            <a:pPr marL="171450" indent="-171450">
              <a:buFont typeface="Arial,Sans-Serif"/>
              <a:buChar char="•"/>
            </a:pPr>
            <a:r>
              <a:rPr lang="en-US"/>
              <a:t>Do not wait until the last week to enter your hours. You must enter your hours every week. </a:t>
            </a:r>
            <a:r>
              <a:rPr lang="en-US" err="1"/>
              <a:t>MUEngage</a:t>
            </a:r>
            <a:r>
              <a:rPr lang="en-US"/>
              <a:t> will send you reminder to do this. You can even download the Give Pulse App and log impact hours on the mobile app.</a:t>
            </a:r>
          </a:p>
          <a:p>
            <a:endParaRPr lang="en-US"/>
          </a:p>
          <a:p>
            <a:r>
              <a:rPr lang="en-US" b="1"/>
              <a:t>Two or More Service Learning Courses?</a:t>
            </a:r>
            <a:endParaRPr lang="en-US"/>
          </a:p>
          <a:p>
            <a:pPr marL="171450" indent="-171450">
              <a:buFont typeface="Arial,Sans-Serif"/>
              <a:buChar char="•"/>
            </a:pPr>
            <a:r>
              <a:rPr lang="en-US"/>
              <a:t>For registration, pick a site from one of your courses and just get verbal approval from your other professor</a:t>
            </a:r>
          </a:p>
          <a:p>
            <a:pPr marL="171450" indent="-171450">
              <a:buFont typeface="Arial,Sans-Serif"/>
              <a:buChar char="•"/>
            </a:pPr>
            <a:r>
              <a:rPr lang="en-US"/>
              <a:t>If you have two or more service learning courses, log your hours in one course and make sure you share those impacts with your other course (instructions on how to do this is in the Instructional Guide).</a:t>
            </a:r>
          </a:p>
          <a:p>
            <a:endParaRPr lang="en-US"/>
          </a:p>
          <a:p>
            <a:r>
              <a:rPr lang="en-US" b="1"/>
              <a:t>Other Volunteer Management Systems</a:t>
            </a:r>
            <a:endParaRPr lang="en-US"/>
          </a:p>
          <a:p>
            <a:pPr marL="171450" indent="-171450">
              <a:buFont typeface="Arial,Sans-Serif"/>
              <a:buChar char="•"/>
            </a:pPr>
            <a:r>
              <a:rPr lang="en-US"/>
              <a:t>Keep in mind that community partners also have their own volunteer management systems. So you may find yourself recording impacts in </a:t>
            </a:r>
            <a:r>
              <a:rPr lang="en-US" err="1"/>
              <a:t>MUEngage</a:t>
            </a:r>
            <a:r>
              <a:rPr lang="en-US"/>
              <a:t> and still logging in volunteer hours with your site placement (for example, if you volunteer at an MPS school). At the end of the semester, you can email a printout of your logged hours to your Student Coordinator and that can serve as verification of your service learning hours in </a:t>
            </a:r>
            <a:r>
              <a:rPr lang="en-US" err="1"/>
              <a:t>MUEngage</a:t>
            </a:r>
            <a:r>
              <a:rPr lang="en-US"/>
              <a:t>.</a:t>
            </a:r>
            <a:endParaRPr lang="en"/>
          </a:p>
          <a:p>
            <a:endParaRPr lang="en">
              <a:cs typeface="Calibri"/>
            </a:endParaRPr>
          </a:p>
        </p:txBody>
      </p:sp>
      <p:sp>
        <p:nvSpPr>
          <p:cNvPr id="4" name="Slide Number Placeholder 3"/>
          <p:cNvSpPr>
            <a:spLocks noGrp="1"/>
          </p:cNvSpPr>
          <p:nvPr>
            <p:ph type="sldNum" sz="quarter" idx="5"/>
          </p:nvPr>
        </p:nvSpPr>
        <p:spPr/>
        <p:txBody>
          <a:bodyPr/>
          <a:lstStyle/>
          <a:p>
            <a:fld id="{9B6D0AC7-A462-452D-B2DA-5F7CBB556230}" type="slidenum">
              <a:rPr lang="en-US"/>
              <a:t>11</a:t>
            </a:fld>
            <a:endParaRPr lang="en-US"/>
          </a:p>
        </p:txBody>
      </p:sp>
    </p:spTree>
    <p:extLst>
      <p:ext uri="{BB962C8B-B14F-4D97-AF65-F5344CB8AC3E}">
        <p14:creationId xmlns:p14="http://schemas.microsoft.com/office/powerpoint/2010/main" val="112356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You can also find all this information in the student MUEngage guide that is on our website. It is linked below in the description, and if you find yourself struggling with anything, please consult the guide before reaching out to our office. If you still do have questions, however, after watching this video and reading through the guide, please feel free to reach out to us at servicelearning@marquette.edu.</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a:t>12</a:t>
            </a:fld>
            <a:endParaRPr lang="en-US"/>
          </a:p>
        </p:txBody>
      </p:sp>
    </p:spTree>
    <p:extLst>
      <p:ext uri="{BB962C8B-B14F-4D97-AF65-F5344CB8AC3E}">
        <p14:creationId xmlns:p14="http://schemas.microsoft.com/office/powerpoint/2010/main" val="275347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To have your service hours count, you must record them on MU Engage. On </a:t>
            </a:r>
            <a:r>
              <a:rPr lang="en" dirty="0" err="1"/>
              <a:t>MUEngage</a:t>
            </a:r>
            <a:r>
              <a:rPr lang="en" dirty="0"/>
              <a:t>, we call these service hours “Impacts.” To record your impacts, start by logging into your </a:t>
            </a:r>
            <a:r>
              <a:rPr lang="en" dirty="0" err="1"/>
              <a:t>MUEngage</a:t>
            </a:r>
            <a:r>
              <a:rPr lang="en" dirty="0"/>
              <a:t> account. There are two ways you can add your impact: </a:t>
            </a:r>
          </a:p>
          <a:p>
            <a:endParaRPr lang="en" dirty="0">
              <a:cs typeface="Calibri"/>
            </a:endParaRPr>
          </a:p>
          <a:p>
            <a:r>
              <a:rPr lang="en" dirty="0"/>
              <a:t>The first option is to go to your service learning course group. You should see a green ADD IMPACT on the right side of the screen. </a:t>
            </a:r>
            <a:endParaRPr lang="en" dirty="0">
              <a:cs typeface="Calibri"/>
            </a:endParaRPr>
          </a:p>
        </p:txBody>
      </p:sp>
      <p:sp>
        <p:nvSpPr>
          <p:cNvPr id="4" name="Slide Number Placeholder 3"/>
          <p:cNvSpPr>
            <a:spLocks noGrp="1"/>
          </p:cNvSpPr>
          <p:nvPr>
            <p:ph type="sldNum" sz="quarter" idx="5"/>
          </p:nvPr>
        </p:nvSpPr>
        <p:spPr/>
        <p:txBody>
          <a:bodyPr/>
          <a:lstStyle/>
          <a:p>
            <a:fld id="{9B6D0AC7-A462-452D-B2DA-5F7CBB556230}" type="slidenum">
              <a:rPr lang="en-US"/>
              <a:t>2</a:t>
            </a:fld>
            <a:endParaRPr lang="en-US"/>
          </a:p>
        </p:txBody>
      </p:sp>
    </p:spTree>
    <p:extLst>
      <p:ext uri="{BB962C8B-B14F-4D97-AF65-F5344CB8AC3E}">
        <p14:creationId xmlns:p14="http://schemas.microsoft.com/office/powerpoint/2010/main" val="262490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you click ADD IMPACT, you must</a:t>
            </a:r>
            <a:r>
              <a:rPr lang="en-US" dirty="0"/>
              <a:t> fill out the correct information. </a:t>
            </a:r>
            <a:r>
              <a:rPr lang="en" dirty="0"/>
              <a:t>One of the most important parts of entering your hours is ensuring that you have listed the correct verifier. The verifier is the person who will verify with the organization that you completed your service. In the </a:t>
            </a:r>
            <a:r>
              <a:rPr lang="en" b="1" dirty="0"/>
              <a:t>Select Verifier</a:t>
            </a:r>
            <a:r>
              <a:rPr lang="en" dirty="0"/>
              <a:t> section, </a:t>
            </a:r>
            <a:r>
              <a:rPr lang="en" b="1" dirty="0"/>
              <a:t>choose your Student Coordinator as the verifier</a:t>
            </a:r>
            <a:r>
              <a:rPr lang="en" dirty="0"/>
              <a:t>. The Service Learning Program can only verify hours for event templates created by a staff person from the Service Learning Program. If you don’t know who your Student Coordinator is, contact the Service Learning Program office at </a:t>
            </a:r>
            <a:r>
              <a:rPr lang="en" dirty="0" err="1"/>
              <a:t>servicelearning@marquette.edu</a:t>
            </a:r>
            <a:endParaRPr lang="en-US" dirty="0"/>
          </a:p>
        </p:txBody>
      </p:sp>
      <p:sp>
        <p:nvSpPr>
          <p:cNvPr id="4" name="Slide Number Placeholder 3"/>
          <p:cNvSpPr>
            <a:spLocks noGrp="1"/>
          </p:cNvSpPr>
          <p:nvPr>
            <p:ph type="sldNum" sz="quarter" idx="5"/>
          </p:nvPr>
        </p:nvSpPr>
        <p:spPr/>
        <p:txBody>
          <a:bodyPr/>
          <a:lstStyle/>
          <a:p>
            <a:fld id="{9B6D0AC7-A462-452D-B2DA-5F7CBB556230}" type="slidenum">
              <a:rPr lang="en-US"/>
              <a:t>3</a:t>
            </a:fld>
            <a:endParaRPr lang="en-US"/>
          </a:p>
        </p:txBody>
      </p:sp>
    </p:spTree>
    <p:extLst>
      <p:ext uri="{BB962C8B-B14F-4D97-AF65-F5344CB8AC3E}">
        <p14:creationId xmlns:p14="http://schemas.microsoft.com/office/powerpoint/2010/main" val="1528313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Another way that you can add impacts is to scroll over to your name and click the tab that says “Add Impact.” </a:t>
            </a:r>
            <a:endParaRPr lang="en">
              <a:cs typeface="Calibri"/>
            </a:endParaRPr>
          </a:p>
        </p:txBody>
      </p:sp>
      <p:sp>
        <p:nvSpPr>
          <p:cNvPr id="4" name="Slide Number Placeholder 3"/>
          <p:cNvSpPr>
            <a:spLocks noGrp="1"/>
          </p:cNvSpPr>
          <p:nvPr>
            <p:ph type="sldNum" sz="quarter" idx="5"/>
          </p:nvPr>
        </p:nvSpPr>
        <p:spPr/>
        <p:txBody>
          <a:bodyPr/>
          <a:lstStyle/>
          <a:p>
            <a:fld id="{9B6D0AC7-A462-452D-B2DA-5F7CBB556230}" type="slidenum">
              <a:rPr lang="en-US"/>
              <a:t>4</a:t>
            </a:fld>
            <a:endParaRPr lang="en-US"/>
          </a:p>
        </p:txBody>
      </p:sp>
    </p:spTree>
    <p:extLst>
      <p:ext uri="{BB962C8B-B14F-4D97-AF65-F5344CB8AC3E}">
        <p14:creationId xmlns:p14="http://schemas.microsoft.com/office/powerpoint/2010/main" val="3742019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dropdown menu, select the course that you are completing your service learning hours for. </a:t>
            </a:r>
          </a:p>
        </p:txBody>
      </p:sp>
      <p:sp>
        <p:nvSpPr>
          <p:cNvPr id="4" name="Slide Number Placeholder 3"/>
          <p:cNvSpPr>
            <a:spLocks noGrp="1"/>
          </p:cNvSpPr>
          <p:nvPr>
            <p:ph type="sldNum" sz="quarter" idx="5"/>
          </p:nvPr>
        </p:nvSpPr>
        <p:spPr/>
        <p:txBody>
          <a:bodyPr/>
          <a:lstStyle/>
          <a:p>
            <a:fld id="{9B6D0AC7-A462-452D-B2DA-5F7CBB556230}" type="slidenum">
              <a:rPr lang="en-US"/>
              <a:t>5</a:t>
            </a:fld>
            <a:endParaRPr lang="en-US"/>
          </a:p>
        </p:txBody>
      </p:sp>
    </p:spTree>
    <p:extLst>
      <p:ext uri="{BB962C8B-B14F-4D97-AF65-F5344CB8AC3E}">
        <p14:creationId xmlns:p14="http://schemas.microsoft.com/office/powerpoint/2010/main" val="342263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You are then asked where you created the impact, meaning where you completed your service learning hours. You can use the search bar to find the site where you completed service, or you can select from a list of groups you’re already a part of.</a:t>
            </a:r>
          </a:p>
          <a:p>
            <a:endParaRPr lang="en"/>
          </a:p>
          <a:p>
            <a:r>
              <a:rPr lang="en"/>
              <a:t>Like I said before, one of the most important parts of entering your hours is ensuring that you have listed the correct verifier. Be sure to </a:t>
            </a:r>
            <a:r>
              <a:rPr lang="en" b="1"/>
              <a:t>choose your Student Coordinator as the verifier.</a:t>
            </a:r>
            <a:endParaRPr lang="en">
              <a:cs typeface="Calibri"/>
            </a:endParaRPr>
          </a:p>
          <a:p>
            <a:endParaRPr lang="en">
              <a:cs typeface="Calibri"/>
            </a:endParaRPr>
          </a:p>
          <a:p>
            <a:r>
              <a:rPr lang="en"/>
              <a:t>Once you’ve selected your service learning organization, enter the number of hours and day you completed service. </a:t>
            </a:r>
          </a:p>
          <a:p>
            <a:endParaRPr lang="en">
              <a:cs typeface="Calibri"/>
            </a:endParaRPr>
          </a:p>
          <a:p>
            <a:r>
              <a:rPr lang="en">
                <a:cs typeface="Calibri"/>
              </a:rPr>
              <a:t>You can also choose to type out a reflection on your experience, which may help you to process your experiences and could help in class projects; however, the additional information is not necessary to complete.</a:t>
            </a:r>
          </a:p>
          <a:p>
            <a:endParaRPr lang="en">
              <a:cs typeface="Calibri"/>
            </a:endParaRPr>
          </a:p>
        </p:txBody>
      </p:sp>
      <p:sp>
        <p:nvSpPr>
          <p:cNvPr id="4" name="Slide Number Placeholder 3"/>
          <p:cNvSpPr>
            <a:spLocks noGrp="1"/>
          </p:cNvSpPr>
          <p:nvPr>
            <p:ph type="sldNum" sz="quarter" idx="5"/>
          </p:nvPr>
        </p:nvSpPr>
        <p:spPr/>
        <p:txBody>
          <a:bodyPr/>
          <a:lstStyle/>
          <a:p>
            <a:fld id="{9B6D0AC7-A462-452D-B2DA-5F7CBB556230}" type="slidenum">
              <a:rPr lang="en-US"/>
              <a:t>6</a:t>
            </a:fld>
            <a:endParaRPr lang="en-US"/>
          </a:p>
        </p:txBody>
      </p:sp>
    </p:spTree>
    <p:extLst>
      <p:ext uri="{BB962C8B-B14F-4D97-AF65-F5344CB8AC3E}">
        <p14:creationId xmlns:p14="http://schemas.microsoft.com/office/powerpoint/2010/main" val="169085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If you are taking more than one service learning course, in the </a:t>
            </a:r>
            <a:r>
              <a:rPr lang="en" b="1"/>
              <a:t>SHARING AND PRIVACY SETTINGS</a:t>
            </a:r>
            <a:r>
              <a:rPr lang="en"/>
              <a:t> section, make sure you share the impact with your other service learning course. If you do not share the hours with your service learning course, your professor will not see your service learning hours. </a:t>
            </a:r>
            <a:endParaRPr lang="en-US">
              <a:cs typeface="Calibri" panose="020F0502020204030204"/>
            </a:endParaRPr>
          </a:p>
          <a:p>
            <a:endParaRPr lang="en">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9B6D0AC7-A462-452D-B2DA-5F7CBB556230}" type="slidenum">
              <a:rPr lang="en-US"/>
              <a:t>7</a:t>
            </a:fld>
            <a:endParaRPr lang="en-US"/>
          </a:p>
        </p:txBody>
      </p:sp>
    </p:spTree>
    <p:extLst>
      <p:ext uri="{BB962C8B-B14F-4D97-AF65-F5344CB8AC3E}">
        <p14:creationId xmlns:p14="http://schemas.microsoft.com/office/powerpoint/2010/main" val="2787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Once you are finished filling out the correct information, click </a:t>
            </a:r>
            <a:r>
              <a:rPr lang="en" u="sng"/>
              <a:t>Add Impact</a:t>
            </a:r>
            <a:r>
              <a:rPr lang="en"/>
              <a:t>. The Student Coordinator will confirm your attendance with your site, then verify the Impact.</a:t>
            </a:r>
            <a:endParaRPr lang="en-US"/>
          </a:p>
        </p:txBody>
      </p:sp>
      <p:sp>
        <p:nvSpPr>
          <p:cNvPr id="4" name="Slide Number Placeholder 3"/>
          <p:cNvSpPr>
            <a:spLocks noGrp="1"/>
          </p:cNvSpPr>
          <p:nvPr>
            <p:ph type="sldNum" sz="quarter" idx="5"/>
          </p:nvPr>
        </p:nvSpPr>
        <p:spPr/>
        <p:txBody>
          <a:bodyPr/>
          <a:lstStyle/>
          <a:p>
            <a:fld id="{9B6D0AC7-A462-452D-B2DA-5F7CBB556230}" type="slidenum">
              <a:rPr lang="en-US"/>
              <a:t>8</a:t>
            </a:fld>
            <a:endParaRPr lang="en-US"/>
          </a:p>
        </p:txBody>
      </p:sp>
    </p:spTree>
    <p:extLst>
      <p:ext uri="{BB962C8B-B14F-4D97-AF65-F5344CB8AC3E}">
        <p14:creationId xmlns:p14="http://schemas.microsoft.com/office/powerpoint/2010/main" val="242072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If you mistakenly entered the wrong amount of impact hours or need to update your impacts, you can edit this change yourself. Go to the impacts on the dropdown under your name. </a:t>
            </a:r>
            <a:endParaRPr lang="en-US"/>
          </a:p>
        </p:txBody>
      </p:sp>
      <p:sp>
        <p:nvSpPr>
          <p:cNvPr id="4" name="Slide Number Placeholder 3"/>
          <p:cNvSpPr>
            <a:spLocks noGrp="1"/>
          </p:cNvSpPr>
          <p:nvPr>
            <p:ph type="sldNum" sz="quarter" idx="5"/>
          </p:nvPr>
        </p:nvSpPr>
        <p:spPr/>
        <p:txBody>
          <a:bodyPr/>
          <a:lstStyle/>
          <a:p>
            <a:fld id="{9B6D0AC7-A462-452D-B2DA-5F7CBB556230}" type="slidenum">
              <a:rPr lang="en-US"/>
              <a:t>9</a:t>
            </a:fld>
            <a:endParaRPr lang="en-US"/>
          </a:p>
        </p:txBody>
      </p:sp>
    </p:spTree>
    <p:extLst>
      <p:ext uri="{BB962C8B-B14F-4D97-AF65-F5344CB8AC3E}">
        <p14:creationId xmlns:p14="http://schemas.microsoft.com/office/powerpoint/2010/main" val="223103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6B553-8D42-4065-A7BF-5CE015686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1E6155-46DD-44D2-B17F-2DF1822CA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8A09EB-4046-4C33-8E58-0C3D635C7343}"/>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5" name="Footer Placeholder 4">
            <a:extLst>
              <a:ext uri="{FF2B5EF4-FFF2-40B4-BE49-F238E27FC236}">
                <a16:creationId xmlns:a16="http://schemas.microsoft.com/office/drawing/2014/main" id="{AF53BFBD-2B5C-4EE3-98E0-F5B9B371E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CC0A1-1E52-4D97-A72C-100F2FEEAE31}"/>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3210798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5C24-C504-4EDC-9D20-4E7EC2DD1E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0417E-C17D-4438-AF2B-12164648E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85A86-D96D-4319-BBB8-345F32DBB5EE}"/>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5" name="Footer Placeholder 4">
            <a:extLst>
              <a:ext uri="{FF2B5EF4-FFF2-40B4-BE49-F238E27FC236}">
                <a16:creationId xmlns:a16="http://schemas.microsoft.com/office/drawing/2014/main" id="{F881BC34-1B42-42C5-99CE-148FB84EF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D45A2-D36D-4127-942A-57EDC2438AC9}"/>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2847989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A00BE3-EA58-4F9A-9F0B-D79F72D03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3F4D5A-1CB3-4741-8C5C-D4A66D15F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07F1C-B164-4F0C-B7C0-58930B37222B}"/>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5" name="Footer Placeholder 4">
            <a:extLst>
              <a:ext uri="{FF2B5EF4-FFF2-40B4-BE49-F238E27FC236}">
                <a16:creationId xmlns:a16="http://schemas.microsoft.com/office/drawing/2014/main" id="{EEE74B85-D59A-4548-83A8-EF06E2FD2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1929A-1A62-47E0-85CF-2739225A33AD}"/>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839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D474-AF28-4DAC-B4B8-8682A37646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AF1530-9678-44A6-BD4E-1CD9DA1792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7CCD08-FDB4-40B4-B6A7-8B769F49A1E8}"/>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5" name="Footer Placeholder 4">
            <a:extLst>
              <a:ext uri="{FF2B5EF4-FFF2-40B4-BE49-F238E27FC236}">
                <a16:creationId xmlns:a16="http://schemas.microsoft.com/office/drawing/2014/main" id="{037696D8-4C51-49B9-8E51-BCBFADF18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AB6F6-2A7C-4310-A126-708730F3F615}"/>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784407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8F5D-C614-490C-9BF7-03B743183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75915E-F866-4EEA-B19F-4B84F5AEE5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B053A3-6145-4A54-96EE-3A46E6A11490}"/>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5" name="Footer Placeholder 4">
            <a:extLst>
              <a:ext uri="{FF2B5EF4-FFF2-40B4-BE49-F238E27FC236}">
                <a16:creationId xmlns:a16="http://schemas.microsoft.com/office/drawing/2014/main" id="{53F8891D-8750-40CC-A09F-74DDB0DBA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907CF-8D31-4F25-BAC3-C32DADD72C1B}"/>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810978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D9A4-61F7-4842-9C86-BF563C4493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AAB5F3-C544-42DF-897A-7134BFB9DA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A6E5D4-5E73-488F-A238-9EF50D71689B}"/>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5" name="Footer Placeholder 4">
            <a:extLst>
              <a:ext uri="{FF2B5EF4-FFF2-40B4-BE49-F238E27FC236}">
                <a16:creationId xmlns:a16="http://schemas.microsoft.com/office/drawing/2014/main" id="{77A8734A-B52A-48C8-BA8E-CBCEEAA5D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6665A-E84C-4F0D-AD12-4B247C850741}"/>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1384024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233E-33E8-450A-BABD-2C72742C66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33733-FC07-4691-835A-05A4D33165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CBD72-46A6-4DED-AB38-AA5A1AA0C2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461BDB-F11E-4BB3-A9DA-5E34F9A79A1F}"/>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6" name="Footer Placeholder 5">
            <a:extLst>
              <a:ext uri="{FF2B5EF4-FFF2-40B4-BE49-F238E27FC236}">
                <a16:creationId xmlns:a16="http://schemas.microsoft.com/office/drawing/2014/main" id="{80A266B7-953B-40AA-BEED-AA656969AD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1521AD-A8FD-41A8-AEE6-6F7C2667C853}"/>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4218861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DF68-32A2-46E9-8FFC-AEF2E714AC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4736F6-1983-468A-9380-F91EA55310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F0FE7-96E5-44B6-A3D2-F67BB88F59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DBEA72-F2B5-45FB-9EFE-DA65799AE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A54A1-2152-4DFC-8143-4F95958D1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4851C3-2F44-4E4D-ACDF-CCED9EC77D89}"/>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8" name="Footer Placeholder 7">
            <a:extLst>
              <a:ext uri="{FF2B5EF4-FFF2-40B4-BE49-F238E27FC236}">
                <a16:creationId xmlns:a16="http://schemas.microsoft.com/office/drawing/2014/main" id="{6289BA10-4E4D-4D25-B4D9-ADC758105E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B7C0C8-BACE-48AC-A1D5-2BF28D9548D8}"/>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1973104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97F14-6299-4E91-94C3-8A8D883E1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0B8ABC-1A18-4047-9324-7556AC7E6152}"/>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4" name="Footer Placeholder 3">
            <a:extLst>
              <a:ext uri="{FF2B5EF4-FFF2-40B4-BE49-F238E27FC236}">
                <a16:creationId xmlns:a16="http://schemas.microsoft.com/office/drawing/2014/main" id="{A424A2CA-9DF5-48A4-A865-9D60972F4B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D5DF9F-CE03-4BEA-BBD1-B4F9C0B5BB0D}"/>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684625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0084F-0E9F-4CFC-87D1-5F6FE4F1B8ED}"/>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3" name="Footer Placeholder 2">
            <a:extLst>
              <a:ext uri="{FF2B5EF4-FFF2-40B4-BE49-F238E27FC236}">
                <a16:creationId xmlns:a16="http://schemas.microsoft.com/office/drawing/2014/main" id="{D271C3D6-6A39-488E-8AAA-264C7B7619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0A1D9-81FA-437B-B8A9-C3F7BEA7505D}"/>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2615308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8AD1-79A0-4D41-BBD7-425AE7510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F4254-C3EF-46E6-9ABA-21E244461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45FDB-7172-4421-A711-AA3212AFC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ECA24-0E12-4DAD-945D-555F3D92DBCC}"/>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6" name="Footer Placeholder 5">
            <a:extLst>
              <a:ext uri="{FF2B5EF4-FFF2-40B4-BE49-F238E27FC236}">
                <a16:creationId xmlns:a16="http://schemas.microsoft.com/office/drawing/2014/main" id="{B03E933F-D5CD-4F28-9747-6CBE2DF64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4B186-2321-4A0F-855F-6946EBC4DEFC}"/>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53384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B0FE-2687-4762-A71B-6112C3BFCC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942EF-4A8E-458F-A19F-0AF32061B0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15BD7-4533-45AF-AEA3-4A638B5DEA45}"/>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5" name="Footer Placeholder 4">
            <a:extLst>
              <a:ext uri="{FF2B5EF4-FFF2-40B4-BE49-F238E27FC236}">
                <a16:creationId xmlns:a16="http://schemas.microsoft.com/office/drawing/2014/main" id="{3BEE997E-4F3C-4013-80B7-D8ABE8E85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3DBA9-B44C-430A-9C1A-977F7095AD46}"/>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820689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95A1-4DD6-4F5B-8F0F-1367A2A16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4E892-D582-4476-A915-949FED298A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8DCC85-6F91-4B37-8F9A-4378E49CD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406A0-C473-45CA-8D88-4968607A081E}"/>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6" name="Footer Placeholder 5">
            <a:extLst>
              <a:ext uri="{FF2B5EF4-FFF2-40B4-BE49-F238E27FC236}">
                <a16:creationId xmlns:a16="http://schemas.microsoft.com/office/drawing/2014/main" id="{D78877B1-5987-40E6-9E7D-DDAE7B5AF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7B281-A90D-465F-A647-A506DC29FF10}"/>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678187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2B80-C303-4B01-B659-6B2317696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F62EEC-53AB-41F6-81AD-BF1EA235A5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4FD68-D72F-40FC-B65D-33F419F3F88A}"/>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5" name="Footer Placeholder 4">
            <a:extLst>
              <a:ext uri="{FF2B5EF4-FFF2-40B4-BE49-F238E27FC236}">
                <a16:creationId xmlns:a16="http://schemas.microsoft.com/office/drawing/2014/main" id="{2BE99F13-E7E7-491E-862B-822FA452A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75997-2263-4224-8547-00F5B1543766}"/>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4170026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6A35EC-1E51-4A15-9481-7159E031DF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17DF3C-987F-4168-ABAD-CF1D425A83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0AF2E-C335-4861-9E25-647C68CB7C21}"/>
              </a:ext>
            </a:extLst>
          </p:cNvPr>
          <p:cNvSpPr>
            <a:spLocks noGrp="1"/>
          </p:cNvSpPr>
          <p:nvPr>
            <p:ph type="dt" sz="half" idx="10"/>
          </p:nvPr>
        </p:nvSpPr>
        <p:spPr/>
        <p:txBody>
          <a:bodyPr/>
          <a:lstStyle/>
          <a:p>
            <a:fld id="{835919C9-0410-49FD-BFE1-40E19DB705CE}" type="datetimeFigureOut">
              <a:rPr lang="en-US" smtClean="0"/>
              <a:t>8/3/20</a:t>
            </a:fld>
            <a:endParaRPr lang="en-US"/>
          </a:p>
        </p:txBody>
      </p:sp>
      <p:sp>
        <p:nvSpPr>
          <p:cNvPr id="5" name="Footer Placeholder 4">
            <a:extLst>
              <a:ext uri="{FF2B5EF4-FFF2-40B4-BE49-F238E27FC236}">
                <a16:creationId xmlns:a16="http://schemas.microsoft.com/office/drawing/2014/main" id="{8CF59E8D-0E29-439D-A5D8-9B659AAA0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83492-3C4E-45C0-95F6-12841B727D75}"/>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97682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F2CD-506D-4B64-9E85-32F94D6436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EED91E-D9EF-44D8-A90C-F79A49D196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F2016-7BF2-4AEE-B89C-56A457AA30E2}"/>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5" name="Footer Placeholder 4">
            <a:extLst>
              <a:ext uri="{FF2B5EF4-FFF2-40B4-BE49-F238E27FC236}">
                <a16:creationId xmlns:a16="http://schemas.microsoft.com/office/drawing/2014/main" id="{0618C3A6-0353-4EA9-AE18-0B0069258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BE9EA-A893-43C6-80D6-9F73392B643D}"/>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1466176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5950-2D21-467E-AD46-AD55E6317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42807-AD9B-4204-912B-578574D0BC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EB01AB-6D8D-4A68-95D7-D19956883A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E00F75-AAA8-41DF-976A-312CBB431150}"/>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6" name="Footer Placeholder 5">
            <a:extLst>
              <a:ext uri="{FF2B5EF4-FFF2-40B4-BE49-F238E27FC236}">
                <a16:creationId xmlns:a16="http://schemas.microsoft.com/office/drawing/2014/main" id="{35BF3F04-34DB-4727-90F0-C5AA8A22A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714E9-6263-43D1-9560-B91C46248AEC}"/>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525055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C83D-85DC-4E81-91A1-503D6966BA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8E4C5E-F31E-4D96-A660-781795250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7DB244-74D6-4CFD-B31C-1AF3D18131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D71B57-1C5D-4537-9714-A9C5E51917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70A9F7-3189-4C88-B735-A7CE0D1740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9C260-B725-4021-B8ED-0609A888D170}"/>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8" name="Footer Placeholder 7">
            <a:extLst>
              <a:ext uri="{FF2B5EF4-FFF2-40B4-BE49-F238E27FC236}">
                <a16:creationId xmlns:a16="http://schemas.microsoft.com/office/drawing/2014/main" id="{AC7072FC-88EB-4DCD-8CCF-AA153219EE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AB74BE-7AC8-4608-96AF-27255E143574}"/>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407865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74AB-6393-4261-B4F1-AA231C5757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5578AE-A735-47E7-AF32-96E88EEEB2B5}"/>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4" name="Footer Placeholder 3">
            <a:extLst>
              <a:ext uri="{FF2B5EF4-FFF2-40B4-BE49-F238E27FC236}">
                <a16:creationId xmlns:a16="http://schemas.microsoft.com/office/drawing/2014/main" id="{C7010714-9AEE-40FE-B97F-6283E9240A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6EC09E-BFA7-4460-8DB8-6BF4CB7AE6C1}"/>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1979098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DB706-BB60-4338-8FDC-955148F03FB6}"/>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3" name="Footer Placeholder 2">
            <a:extLst>
              <a:ext uri="{FF2B5EF4-FFF2-40B4-BE49-F238E27FC236}">
                <a16:creationId xmlns:a16="http://schemas.microsoft.com/office/drawing/2014/main" id="{105726DB-2121-46A4-9A1D-318B7CB11B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A9AEB9-7311-413C-ACDE-B252E76BD6D9}"/>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262737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C59DF-F086-410E-89B1-9967EE3145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C04073-DF5B-47B9-9785-1027426FF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7742E-D6E2-498A-B059-FCAC2A431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DE4CA-9198-45CE-9DC5-F18BF9DDD700}"/>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6" name="Footer Placeholder 5">
            <a:extLst>
              <a:ext uri="{FF2B5EF4-FFF2-40B4-BE49-F238E27FC236}">
                <a16:creationId xmlns:a16="http://schemas.microsoft.com/office/drawing/2014/main" id="{B8A94670-E0A0-45B5-B9DD-48062BE87D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8BD43A-8D09-4826-B1BA-CD90B932A103}"/>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2165579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5C71-AD7A-4BD5-A18F-B42EF1D19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3280E-D4DC-4834-B596-F3D0909851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78B922-B5A0-4186-B363-43F23409F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CEB450-F2C6-4AF6-8AB0-A7A1B00EC5C9}"/>
              </a:ext>
            </a:extLst>
          </p:cNvPr>
          <p:cNvSpPr>
            <a:spLocks noGrp="1"/>
          </p:cNvSpPr>
          <p:nvPr>
            <p:ph type="dt" sz="half" idx="10"/>
          </p:nvPr>
        </p:nvSpPr>
        <p:spPr/>
        <p:txBody>
          <a:bodyPr/>
          <a:lstStyle/>
          <a:p>
            <a:fld id="{6172E67E-CC24-42CF-8C27-554F19CA3F58}" type="datetimeFigureOut">
              <a:rPr lang="en-US" smtClean="0"/>
              <a:t>8/3/20</a:t>
            </a:fld>
            <a:endParaRPr lang="en-US"/>
          </a:p>
        </p:txBody>
      </p:sp>
      <p:sp>
        <p:nvSpPr>
          <p:cNvPr id="6" name="Footer Placeholder 5">
            <a:extLst>
              <a:ext uri="{FF2B5EF4-FFF2-40B4-BE49-F238E27FC236}">
                <a16:creationId xmlns:a16="http://schemas.microsoft.com/office/drawing/2014/main" id="{B209F242-0F53-4499-996A-F62A16BD5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4BBE22-4DDD-437B-B3E5-969BC11432A6}"/>
              </a:ext>
            </a:extLst>
          </p:cNvPr>
          <p:cNvSpPr>
            <a:spLocks noGrp="1"/>
          </p:cNvSpPr>
          <p:nvPr>
            <p:ph type="sldNum" sz="quarter" idx="12"/>
          </p:nvPr>
        </p:nvSpPr>
        <p:spPr/>
        <p:txBody>
          <a:bodyPr/>
          <a:lstStyle/>
          <a:p>
            <a:fld id="{712BB3C7-DC93-4858-B679-F0DF3E199BC0}" type="slidenum">
              <a:rPr lang="en-US" smtClean="0"/>
              <a:t>‹#›</a:t>
            </a:fld>
            <a:endParaRPr lang="en-US"/>
          </a:p>
        </p:txBody>
      </p:sp>
    </p:spTree>
    <p:extLst>
      <p:ext uri="{BB962C8B-B14F-4D97-AF65-F5344CB8AC3E}">
        <p14:creationId xmlns:p14="http://schemas.microsoft.com/office/powerpoint/2010/main" val="2852007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F02EFB-C3B2-4429-AFA5-BA6A2042CE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B25C3C-B161-4CDA-820E-82D8564EA9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78045-D4E8-4816-8988-06518D2CA9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2E67E-CC24-42CF-8C27-554F19CA3F58}" type="datetimeFigureOut">
              <a:rPr lang="en-US" smtClean="0"/>
              <a:t>8/3/20</a:t>
            </a:fld>
            <a:endParaRPr lang="en-US"/>
          </a:p>
        </p:txBody>
      </p:sp>
      <p:sp>
        <p:nvSpPr>
          <p:cNvPr id="5" name="Footer Placeholder 4">
            <a:extLst>
              <a:ext uri="{FF2B5EF4-FFF2-40B4-BE49-F238E27FC236}">
                <a16:creationId xmlns:a16="http://schemas.microsoft.com/office/drawing/2014/main" id="{9985A4F1-2B8B-409E-BB71-E2D6F17D67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AEEB17-6A9B-4518-8714-2A1CA78D47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BB3C7-DC93-4858-B679-F0DF3E199BC0}" type="slidenum">
              <a:rPr lang="en-US" smtClean="0"/>
              <a:t>‹#›</a:t>
            </a:fld>
            <a:endParaRPr lang="en-US"/>
          </a:p>
        </p:txBody>
      </p:sp>
    </p:spTree>
    <p:extLst>
      <p:ext uri="{BB962C8B-B14F-4D97-AF65-F5344CB8AC3E}">
        <p14:creationId xmlns:p14="http://schemas.microsoft.com/office/powerpoint/2010/main" val="1209560248"/>
      </p:ext>
    </p:extLst>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5900D4-176C-4896-AE06-2F57CE84B9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BE4239-B7A3-48F6-870B-09D34993A3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71BB5-BAD5-4ED3-8751-F7D29016BE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919C9-0410-49FD-BFE1-40E19DB705CE}" type="datetimeFigureOut">
              <a:rPr lang="en-US" smtClean="0"/>
              <a:t>8/3/20</a:t>
            </a:fld>
            <a:endParaRPr lang="en-US"/>
          </a:p>
        </p:txBody>
      </p:sp>
      <p:sp>
        <p:nvSpPr>
          <p:cNvPr id="5" name="Footer Placeholder 4">
            <a:extLst>
              <a:ext uri="{FF2B5EF4-FFF2-40B4-BE49-F238E27FC236}">
                <a16:creationId xmlns:a16="http://schemas.microsoft.com/office/drawing/2014/main" id="{75C1F8CC-AF85-41A2-BF2D-DC2CB4A11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F56F7-3321-462B-8C0D-7418A8257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FFBFA-4944-409B-961D-1EE5ADDAB6BA}" type="slidenum">
              <a:rPr lang="en-US" smtClean="0"/>
              <a:t>‹#›</a:t>
            </a:fld>
            <a:endParaRPr lang="en-US"/>
          </a:p>
        </p:txBody>
      </p:sp>
    </p:spTree>
    <p:extLst>
      <p:ext uri="{BB962C8B-B14F-4D97-AF65-F5344CB8AC3E}">
        <p14:creationId xmlns:p14="http://schemas.microsoft.com/office/powerpoint/2010/main" val="397630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hyperlink" Target="https://www.marquette.edu/service-learning/muengage.php"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E0653FA0-746F-43B4-B713-8FB2EAADFFEB}"/>
              </a:ext>
            </a:extLst>
          </p:cNvPr>
          <p:cNvSpPr>
            <a:spLocks noGrp="1"/>
          </p:cNvSpPr>
          <p:nvPr>
            <p:ph type="ctrTitle"/>
          </p:nvPr>
        </p:nvSpPr>
        <p:spPr>
          <a:xfrm>
            <a:off x="3204642" y="2353641"/>
            <a:ext cx="5782716" cy="2150719"/>
          </a:xfrm>
          <a:noFill/>
        </p:spPr>
        <p:txBody>
          <a:bodyPr anchor="ctr">
            <a:normAutofit/>
          </a:bodyPr>
          <a:lstStyle/>
          <a:p>
            <a:r>
              <a:rPr lang="en-US" sz="3600" b="1">
                <a:solidFill>
                  <a:srgbClr val="080808"/>
                </a:solidFill>
                <a:latin typeface="Tahoma"/>
                <a:ea typeface="Tahoma"/>
                <a:cs typeface="Calibri Light"/>
              </a:rPr>
              <a:t>How To Log Impacts on </a:t>
            </a:r>
            <a:r>
              <a:rPr lang="en-US" sz="3600" b="1" err="1">
                <a:solidFill>
                  <a:srgbClr val="080808"/>
                </a:solidFill>
                <a:latin typeface="Tahoma"/>
                <a:ea typeface="Tahoma"/>
                <a:cs typeface="Calibri Light"/>
              </a:rPr>
              <a:t>MUEngage</a:t>
            </a:r>
            <a:endParaRPr lang="en-US" sz="3600" b="1" err="1">
              <a:solidFill>
                <a:srgbClr val="080808"/>
              </a:solidFill>
              <a:latin typeface="Tahoma"/>
              <a:ea typeface="Tahoma"/>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udio 3">
            <a:hlinkClick r:id="" action="ppaction://media"/>
            <a:extLst>
              <a:ext uri="{FF2B5EF4-FFF2-40B4-BE49-F238E27FC236}">
                <a16:creationId xmlns:a16="http://schemas.microsoft.com/office/drawing/2014/main" id="{2F119D63-274B-7C47-B71E-6CC689963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72107024"/>
      </p:ext>
    </p:extLst>
  </p:cSld>
  <p:clrMapOvr>
    <a:masterClrMapping/>
  </p:clrMapOvr>
  <mc:AlternateContent xmlns:mc="http://schemas.openxmlformats.org/markup-compatibility/2006">
    <mc:Choice xmlns:p14="http://schemas.microsoft.com/office/powerpoint/2010/main" Requires="p14">
      <p:transition spd="slow" p14:dur="2000" advTm="9318"/>
    </mc:Choice>
    <mc:Fallback>
      <p:transition spd="slow" advTm="9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creenshot of a cell phone&#10;&#10;Description automatically generated">
            <a:extLst>
              <a:ext uri="{FF2B5EF4-FFF2-40B4-BE49-F238E27FC236}">
                <a16:creationId xmlns:a16="http://schemas.microsoft.com/office/drawing/2014/main" id="{F0F83309-21C9-48A1-B52D-10842CDC997A}"/>
              </a:ext>
            </a:extLst>
          </p:cNvPr>
          <p:cNvPicPr>
            <a:picLocks noChangeAspect="1"/>
          </p:cNvPicPr>
          <p:nvPr/>
        </p:nvPicPr>
        <p:blipFill>
          <a:blip r:embed="rId5"/>
          <a:stretch>
            <a:fillRect/>
          </a:stretch>
        </p:blipFill>
        <p:spPr>
          <a:xfrm>
            <a:off x="588383" y="1197642"/>
            <a:ext cx="10905066" cy="47709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1DEAAF0-A114-4A5E-8C6B-D58FE42A1964}"/>
              </a:ext>
            </a:extLst>
          </p:cNvPr>
          <p:cNvSpPr txBox="1"/>
          <p:nvPr/>
        </p:nvSpPr>
        <p:spPr>
          <a:xfrm>
            <a:off x="4008582" y="187036"/>
            <a:ext cx="41632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4"/>
                </a:solidFill>
                <a:latin typeface="Tahoma"/>
                <a:ea typeface="Tahoma"/>
                <a:cs typeface="Calibri"/>
              </a:rPr>
              <a:t>Editing Impacts</a:t>
            </a:r>
            <a:endParaRPr lang="en-US"/>
          </a:p>
        </p:txBody>
      </p:sp>
      <p:cxnSp>
        <p:nvCxnSpPr>
          <p:cNvPr id="4" name="Straight Arrow Connector 3">
            <a:extLst>
              <a:ext uri="{FF2B5EF4-FFF2-40B4-BE49-F238E27FC236}">
                <a16:creationId xmlns:a16="http://schemas.microsoft.com/office/drawing/2014/main" id="{E8C50F73-51AA-481C-80F6-1215398D93E9}"/>
              </a:ext>
            </a:extLst>
          </p:cNvPr>
          <p:cNvCxnSpPr/>
          <p:nvPr/>
        </p:nvCxnSpPr>
        <p:spPr>
          <a:xfrm flipH="1">
            <a:off x="8743376" y="3469106"/>
            <a:ext cx="1383145" cy="752764"/>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pic>
        <p:nvPicPr>
          <p:cNvPr id="5" name="Audio 4">
            <a:hlinkClick r:id="" action="ppaction://media"/>
            <a:extLst>
              <a:ext uri="{FF2B5EF4-FFF2-40B4-BE49-F238E27FC236}">
                <a16:creationId xmlns:a16="http://schemas.microsoft.com/office/drawing/2014/main" id="{6D548431-6FE1-114F-870F-2E77BCFC96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59544895"/>
      </p:ext>
    </p:extLst>
  </p:cSld>
  <p:clrMapOvr>
    <a:masterClrMapping/>
  </p:clrMapOvr>
  <mc:AlternateContent xmlns:mc="http://schemas.openxmlformats.org/markup-compatibility/2006">
    <mc:Choice xmlns:p14="http://schemas.microsoft.com/office/powerpoint/2010/main" Requires="p14">
      <p:transition spd="slow" p14:dur="2000" advTm="21417"/>
    </mc:Choice>
    <mc:Fallback>
      <p:transition spd="slow" advTm="21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241342-B433-439F-B263-9B1237876D80}"/>
              </a:ext>
            </a:extLst>
          </p:cNvPr>
          <p:cNvSpPr txBox="1"/>
          <p:nvPr/>
        </p:nvSpPr>
        <p:spPr>
          <a:xfrm>
            <a:off x="2826590" y="349979"/>
            <a:ext cx="65531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4"/>
                </a:solidFill>
                <a:latin typeface="Tahoma"/>
                <a:ea typeface="Tahoma"/>
                <a:cs typeface="Tahoma"/>
              </a:rPr>
              <a:t>Reminders/Additional Info</a:t>
            </a:r>
            <a:endParaRPr lang="en-US"/>
          </a:p>
        </p:txBody>
      </p:sp>
      <p:sp>
        <p:nvSpPr>
          <p:cNvPr id="4" name="TextBox 3">
            <a:extLst>
              <a:ext uri="{FF2B5EF4-FFF2-40B4-BE49-F238E27FC236}">
                <a16:creationId xmlns:a16="http://schemas.microsoft.com/office/drawing/2014/main" id="{AAA87596-780C-48EF-8406-220EDC7049B6}"/>
              </a:ext>
            </a:extLst>
          </p:cNvPr>
          <p:cNvSpPr txBox="1"/>
          <p:nvPr/>
        </p:nvSpPr>
        <p:spPr>
          <a:xfrm>
            <a:off x="810491" y="1330037"/>
            <a:ext cx="1090583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000">
                <a:latin typeface="Calibri"/>
                <a:cs typeface="Arial"/>
              </a:rPr>
              <a:t>Log/Record Impact Hours in </a:t>
            </a:r>
            <a:r>
              <a:rPr lang="en-US" sz="3000" err="1">
                <a:latin typeface="Calibri"/>
                <a:cs typeface="Arial"/>
              </a:rPr>
              <a:t>MUEngage</a:t>
            </a:r>
            <a:r>
              <a:rPr lang="en-US" sz="3000">
                <a:latin typeface="Calibri"/>
                <a:cs typeface="Arial"/>
              </a:rPr>
              <a:t> after each visit to your site. Don’t wait until the end of the semester</a:t>
            </a:r>
            <a:endParaRPr lang="en-US">
              <a:latin typeface="Calibri"/>
              <a:cs typeface="Calibri" panose="020F0502020204030204"/>
            </a:endParaRPr>
          </a:p>
          <a:p>
            <a:pPr marL="457200" indent="-457200">
              <a:buFont typeface="Arial"/>
              <a:buChar char="•"/>
            </a:pPr>
            <a:endParaRPr lang="en-US" sz="3000">
              <a:latin typeface="Calibri"/>
              <a:cs typeface="Arial"/>
            </a:endParaRPr>
          </a:p>
          <a:p>
            <a:pPr marL="457200" indent="-457200">
              <a:buFont typeface="Arial"/>
              <a:buChar char="•"/>
            </a:pPr>
            <a:r>
              <a:rPr lang="en-US" sz="3000">
                <a:latin typeface="Calibri"/>
                <a:cs typeface="Arial"/>
              </a:rPr>
              <a:t>Submit Hours Timesheet to get hours verified in </a:t>
            </a:r>
            <a:r>
              <a:rPr lang="en-US" sz="3000" err="1">
                <a:latin typeface="Calibri"/>
                <a:cs typeface="Arial"/>
              </a:rPr>
              <a:t>MUEngage</a:t>
            </a:r>
            <a:endParaRPr lang="en-US" sz="3000">
              <a:latin typeface="Calibri"/>
              <a:cs typeface="Arial"/>
            </a:endParaRPr>
          </a:p>
          <a:p>
            <a:pPr marL="457200" indent="-457200">
              <a:buFont typeface="Arial"/>
              <a:buChar char="•"/>
            </a:pPr>
            <a:endParaRPr lang="en-US" sz="3000">
              <a:latin typeface="Calibri"/>
              <a:cs typeface="Arial"/>
            </a:endParaRPr>
          </a:p>
          <a:p>
            <a:pPr marL="457200" indent="-457200">
              <a:buFont typeface="Arial"/>
              <a:buChar char="•"/>
            </a:pPr>
            <a:r>
              <a:rPr lang="en-US" sz="3000">
                <a:latin typeface="Calibri"/>
                <a:cs typeface="Arial"/>
              </a:rPr>
              <a:t>We will not log impacts for you!</a:t>
            </a:r>
          </a:p>
          <a:p>
            <a:pPr marL="457200" indent="-457200">
              <a:buFont typeface="Arial"/>
              <a:buChar char="•"/>
            </a:pPr>
            <a:endParaRPr lang="en-US" sz="3000">
              <a:latin typeface="Calibri"/>
              <a:cs typeface="Arial"/>
            </a:endParaRPr>
          </a:p>
          <a:p>
            <a:pPr marL="457200" indent="-457200">
              <a:buFont typeface="Arial"/>
              <a:buChar char="•"/>
            </a:pPr>
            <a:r>
              <a:rPr lang="en-US" sz="3000">
                <a:latin typeface="Calibri"/>
                <a:cs typeface="Arial"/>
              </a:rPr>
              <a:t>2+ Service Learning Courses? Make sure you share your impacts​</a:t>
            </a:r>
            <a:endParaRPr lang="en-US">
              <a:latin typeface="Calibri"/>
              <a:cs typeface="Calibri"/>
            </a:endParaRPr>
          </a:p>
          <a:p>
            <a:pPr marL="457200" indent="-457200">
              <a:buFont typeface="Arial"/>
              <a:buChar char="•"/>
            </a:pPr>
            <a:endParaRPr lang="en-US" sz="3000">
              <a:latin typeface="Calibri"/>
              <a:cs typeface="Arial"/>
            </a:endParaRPr>
          </a:p>
          <a:p>
            <a:pPr marL="457200" indent="-457200">
              <a:buFont typeface="Arial"/>
              <a:buChar char="•"/>
            </a:pPr>
            <a:r>
              <a:rPr lang="en-US" sz="3000">
                <a:latin typeface="Calibri"/>
                <a:cs typeface="Arial"/>
              </a:rPr>
              <a:t>Other Volunteer Management System</a:t>
            </a:r>
            <a:endParaRPr lang="en-US">
              <a:latin typeface="Calibri"/>
              <a:cs typeface="Calibri"/>
            </a:endParaRPr>
          </a:p>
        </p:txBody>
      </p:sp>
      <p:pic>
        <p:nvPicPr>
          <p:cNvPr id="3" name="Audio 2">
            <a:hlinkClick r:id="" action="ppaction://media"/>
            <a:extLst>
              <a:ext uri="{FF2B5EF4-FFF2-40B4-BE49-F238E27FC236}">
                <a16:creationId xmlns:a16="http://schemas.microsoft.com/office/drawing/2014/main" id="{692CADA4-91E5-D749-9A34-A5098D1E1F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9948212"/>
      </p:ext>
    </p:extLst>
  </p:cSld>
  <p:clrMapOvr>
    <a:masterClrMapping/>
  </p:clrMapOvr>
  <mc:AlternateContent xmlns:mc="http://schemas.openxmlformats.org/markup-compatibility/2006">
    <mc:Choice xmlns:p14="http://schemas.microsoft.com/office/powerpoint/2010/main" Requires="p14">
      <p:transition spd="slow" p14:dur="2000" advTm="115466"/>
    </mc:Choice>
    <mc:Fallback>
      <p:transition spd="slow" advTm="11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CD54D-6E4D-402D-97C6-FA59FEAEB527}"/>
              </a:ext>
            </a:extLst>
          </p:cNvPr>
          <p:cNvSpPr>
            <a:spLocks noGrp="1"/>
          </p:cNvSpPr>
          <p:nvPr>
            <p:ph type="title"/>
          </p:nvPr>
        </p:nvSpPr>
        <p:spPr>
          <a:xfrm>
            <a:off x="553980" y="2324594"/>
            <a:ext cx="4558807" cy="3200329"/>
          </a:xfrm>
        </p:spPr>
        <p:txBody>
          <a:bodyPr anchor="t">
            <a:normAutofit/>
          </a:bodyPr>
          <a:lstStyle/>
          <a:p>
            <a:pPr algn="ctr"/>
            <a:r>
              <a:rPr lang="en-US" sz="3600" b="1">
                <a:solidFill>
                  <a:schemeClr val="accent4"/>
                </a:solidFill>
                <a:latin typeface="Tahoma" panose="020B0604030504040204" pitchFamily="34" charset="0"/>
                <a:ea typeface="Tahoma" panose="020B0604030504040204" pitchFamily="34" charset="0"/>
                <a:cs typeface="Tahoma" panose="020B0604030504040204" pitchFamily="34" charset="0"/>
              </a:rPr>
              <a:t>Need more help? Check out more resources on our website! </a:t>
            </a:r>
          </a:p>
        </p:txBody>
      </p:sp>
      <p:sp>
        <p:nvSpPr>
          <p:cNvPr id="44" name="Rectangle 4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59662FD-3D1C-4C4F-AA44-78F178020B5F}"/>
              </a:ext>
            </a:extLst>
          </p:cNvPr>
          <p:cNvSpPr>
            <a:spLocks noGrp="1"/>
          </p:cNvSpPr>
          <p:nvPr>
            <p:ph idx="1"/>
          </p:nvPr>
        </p:nvSpPr>
        <p:spPr>
          <a:xfrm>
            <a:off x="5114764" y="2056465"/>
            <a:ext cx="6753934" cy="2943268"/>
          </a:xfrm>
        </p:spPr>
        <p:txBody>
          <a:bodyPr vert="horz" lIns="91440" tIns="45720" rIns="91440" bIns="45720" rtlCol="0" anchor="t">
            <a:normAutofit/>
          </a:bodyPr>
          <a:lstStyle/>
          <a:p>
            <a:pPr marL="0" indent="0">
              <a:spcBef>
                <a:spcPts val="0"/>
              </a:spcBef>
              <a:spcAft>
                <a:spcPts val="600"/>
              </a:spcAft>
              <a:buNone/>
            </a:pPr>
            <a:endParaRPr lang="en-US" sz="2000">
              <a:ea typeface="+mn-lt"/>
              <a:cs typeface="+mn-lt"/>
            </a:endParaRPr>
          </a:p>
          <a:p>
            <a:pPr marL="0" indent="0">
              <a:spcBef>
                <a:spcPts val="0"/>
              </a:spcBef>
              <a:spcAft>
                <a:spcPts val="600"/>
              </a:spcAft>
              <a:buNone/>
            </a:pPr>
            <a:r>
              <a:rPr lang="en-US">
                <a:ea typeface="+mn-lt"/>
                <a:cs typeface="+mn-lt"/>
                <a:hlinkClick r:id="rId5"/>
              </a:rPr>
              <a:t>https://www.marquette.edu/service-learning/muengage.php</a:t>
            </a:r>
            <a:endParaRPr lang="en-US">
              <a:ea typeface="+mn-lt"/>
              <a:cs typeface="+mn-lt"/>
            </a:endParaRPr>
          </a:p>
          <a:p>
            <a:pPr>
              <a:spcBef>
                <a:spcPts val="0"/>
              </a:spcBef>
              <a:spcAft>
                <a:spcPts val="600"/>
              </a:spcAft>
            </a:pPr>
            <a:endParaRPr lang="en-US">
              <a:ea typeface="+mn-lt"/>
              <a:cs typeface="+mn-lt"/>
            </a:endParaRPr>
          </a:p>
          <a:p>
            <a:pPr marL="0" indent="0">
              <a:spcBef>
                <a:spcPts val="0"/>
              </a:spcBef>
              <a:spcAft>
                <a:spcPts val="600"/>
              </a:spcAft>
              <a:buNone/>
            </a:pPr>
            <a:r>
              <a:rPr lang="en-US">
                <a:ea typeface="+mn-lt"/>
                <a:cs typeface="+mn-lt"/>
              </a:rPr>
              <a:t>Email us: servicelearning@marquette.edu</a:t>
            </a:r>
            <a:endParaRPr lang="en-US"/>
          </a:p>
        </p:txBody>
      </p:sp>
      <p:sp>
        <p:nvSpPr>
          <p:cNvPr id="52" name="Isosceles Triangle 5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Isosceles Triangle 5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udio 3">
            <a:hlinkClick r:id="" action="ppaction://media"/>
            <a:extLst>
              <a:ext uri="{FF2B5EF4-FFF2-40B4-BE49-F238E27FC236}">
                <a16:creationId xmlns:a16="http://schemas.microsoft.com/office/drawing/2014/main" id="{70EE6286-DF6A-2A45-B735-64208AB549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59260233"/>
      </p:ext>
    </p:extLst>
  </p:cSld>
  <p:clrMapOvr>
    <a:masterClrMapping/>
  </p:clrMapOvr>
  <mc:AlternateContent xmlns:mc="http://schemas.openxmlformats.org/markup-compatibility/2006">
    <mc:Choice xmlns:p14="http://schemas.microsoft.com/office/powerpoint/2010/main" Requires="p14">
      <p:transition spd="slow" p14:dur="2000" advTm="25120"/>
    </mc:Choice>
    <mc:Fallback>
      <p:transition spd="slow" advTm="2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92C512-7878-4756-93AD-FC17A2CDC134}"/>
              </a:ext>
            </a:extLst>
          </p:cNvPr>
          <p:cNvSpPr txBox="1"/>
          <p:nvPr/>
        </p:nvSpPr>
        <p:spPr>
          <a:xfrm>
            <a:off x="2696249" y="127385"/>
            <a:ext cx="64541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accent4"/>
                </a:solidFill>
                <a:latin typeface="Tahoma"/>
                <a:ea typeface="Tahoma"/>
                <a:cs typeface="Tahoma"/>
              </a:rPr>
              <a:t>How to Add Impacts:</a:t>
            </a:r>
            <a:endParaRPr lang="en-US" sz="3200">
              <a:solidFill>
                <a:schemeClr val="accent4"/>
              </a:solidFill>
              <a:latin typeface="Calibri" panose="020F0502020204030204"/>
              <a:ea typeface="Tahoma"/>
              <a:cs typeface="Calibri"/>
            </a:endParaRPr>
          </a:p>
          <a:p>
            <a:pPr algn="ctr"/>
            <a:r>
              <a:rPr lang="en-US" sz="3200" b="1">
                <a:solidFill>
                  <a:schemeClr val="accent4"/>
                </a:solidFill>
                <a:latin typeface="Tahoma"/>
                <a:ea typeface="Tahoma"/>
                <a:cs typeface="Tahoma"/>
              </a:rPr>
              <a:t> Option 1</a:t>
            </a:r>
            <a:endParaRPr lang="en-US" sz="3200">
              <a:solidFill>
                <a:schemeClr val="accent4"/>
              </a:solidFill>
              <a:cs typeface="Calibri"/>
            </a:endParaRPr>
          </a:p>
        </p:txBody>
      </p:sp>
      <p:pic>
        <p:nvPicPr>
          <p:cNvPr id="4" name="Picture 4" descr="A screenshot of a cell phone&#10;&#10;Description automatically generated">
            <a:extLst>
              <a:ext uri="{FF2B5EF4-FFF2-40B4-BE49-F238E27FC236}">
                <a16:creationId xmlns:a16="http://schemas.microsoft.com/office/drawing/2014/main" id="{09FB5B00-E14C-46A1-9DAF-E0203F9E18B2}"/>
              </a:ext>
            </a:extLst>
          </p:cNvPr>
          <p:cNvPicPr>
            <a:picLocks noChangeAspect="1"/>
          </p:cNvPicPr>
          <p:nvPr/>
        </p:nvPicPr>
        <p:blipFill>
          <a:blip r:embed="rId5"/>
          <a:stretch>
            <a:fillRect/>
          </a:stretch>
        </p:blipFill>
        <p:spPr>
          <a:xfrm>
            <a:off x="1906772" y="1108363"/>
            <a:ext cx="8721327" cy="5434150"/>
          </a:xfrm>
          <a:prstGeom prst="rect">
            <a:avLst/>
          </a:prstGeom>
        </p:spPr>
      </p:pic>
      <p:cxnSp>
        <p:nvCxnSpPr>
          <p:cNvPr id="5" name="Straight Arrow Connector 4">
            <a:extLst>
              <a:ext uri="{FF2B5EF4-FFF2-40B4-BE49-F238E27FC236}">
                <a16:creationId xmlns:a16="http://schemas.microsoft.com/office/drawing/2014/main" id="{1823FD1D-D3D4-4314-A8FD-8FBF29033ABA}"/>
              </a:ext>
            </a:extLst>
          </p:cNvPr>
          <p:cNvCxnSpPr/>
          <p:nvPr/>
        </p:nvCxnSpPr>
        <p:spPr>
          <a:xfrm flipH="1" flipV="1">
            <a:off x="10374746" y="1369291"/>
            <a:ext cx="921327" cy="540328"/>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pic>
        <p:nvPicPr>
          <p:cNvPr id="3" name="Audio 2">
            <a:hlinkClick r:id="" action="ppaction://media"/>
            <a:extLst>
              <a:ext uri="{FF2B5EF4-FFF2-40B4-BE49-F238E27FC236}">
                <a16:creationId xmlns:a16="http://schemas.microsoft.com/office/drawing/2014/main" id="{C0089ADB-3761-BA4C-A19E-1ACB1C19B4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78946588"/>
      </p:ext>
    </p:extLst>
  </p:cSld>
  <p:clrMapOvr>
    <a:masterClrMapping/>
  </p:clrMapOvr>
  <mc:AlternateContent xmlns:mc="http://schemas.openxmlformats.org/markup-compatibility/2006">
    <mc:Choice xmlns:p14="http://schemas.microsoft.com/office/powerpoint/2010/main" Requires="p14">
      <p:transition spd="slow" p14:dur="2000" advTm="27178"/>
    </mc:Choice>
    <mc:Fallback>
      <p:transition spd="slow" advTm="2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screenshot of a cell phone&#10;&#10;Description automatically generated">
            <a:extLst>
              <a:ext uri="{FF2B5EF4-FFF2-40B4-BE49-F238E27FC236}">
                <a16:creationId xmlns:a16="http://schemas.microsoft.com/office/drawing/2014/main" id="{163BCD14-502B-44D5-BD20-56D69A326E28}"/>
              </a:ext>
            </a:extLst>
          </p:cNvPr>
          <p:cNvPicPr>
            <a:picLocks noChangeAspect="1"/>
          </p:cNvPicPr>
          <p:nvPr/>
        </p:nvPicPr>
        <p:blipFill>
          <a:blip r:embed="rId5"/>
          <a:stretch>
            <a:fillRect/>
          </a:stretch>
        </p:blipFill>
        <p:spPr>
          <a:xfrm>
            <a:off x="3463672" y="1243831"/>
            <a:ext cx="5264654"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2A3F16A-F88E-45F7-8912-8BF4D5F404C1}"/>
              </a:ext>
            </a:extLst>
          </p:cNvPr>
          <p:cNvSpPr txBox="1"/>
          <p:nvPr/>
        </p:nvSpPr>
        <p:spPr>
          <a:xfrm>
            <a:off x="2830945" y="129309"/>
            <a:ext cx="6518563"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accent4"/>
                </a:solidFill>
                <a:latin typeface="Tahoma"/>
                <a:ea typeface="Tahoma"/>
                <a:cs typeface="Tahoma"/>
              </a:rPr>
              <a:t>How to Add Impacts: </a:t>
            </a:r>
            <a:endParaRPr lang="en-US" sz="3200">
              <a:solidFill>
                <a:schemeClr val="accent4"/>
              </a:solidFill>
              <a:latin typeface="Calibri" panose="020F0502020204030204"/>
              <a:ea typeface="Tahoma"/>
              <a:cs typeface="Calibri" panose="020F0502020204030204"/>
            </a:endParaRPr>
          </a:p>
          <a:p>
            <a:pPr algn="ctr"/>
            <a:r>
              <a:rPr lang="en-US" sz="3200" b="1">
                <a:solidFill>
                  <a:schemeClr val="accent4"/>
                </a:solidFill>
                <a:latin typeface="Tahoma"/>
                <a:ea typeface="Tahoma"/>
                <a:cs typeface="Tahoma"/>
              </a:rPr>
              <a:t>Option 1</a:t>
            </a:r>
            <a:endParaRPr lang="en-US" sz="3200">
              <a:solidFill>
                <a:schemeClr val="accent4"/>
              </a:solidFill>
              <a:ea typeface="+mn-lt"/>
              <a:cs typeface="+mn-lt"/>
            </a:endParaRPr>
          </a:p>
          <a:p>
            <a:pPr algn="l"/>
            <a:endParaRPr lang="en-US">
              <a:cs typeface="Calibri"/>
            </a:endParaRPr>
          </a:p>
        </p:txBody>
      </p:sp>
      <p:pic>
        <p:nvPicPr>
          <p:cNvPr id="4" name="Audio 3">
            <a:hlinkClick r:id="" action="ppaction://media"/>
            <a:extLst>
              <a:ext uri="{FF2B5EF4-FFF2-40B4-BE49-F238E27FC236}">
                <a16:creationId xmlns:a16="http://schemas.microsoft.com/office/drawing/2014/main" id="{19648D58-B079-6646-B31C-CEE1C334BB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2898025"/>
      </p:ext>
    </p:extLst>
  </p:cSld>
  <p:clrMapOvr>
    <a:masterClrMapping/>
  </p:clrMapOvr>
  <mc:AlternateContent xmlns:mc="http://schemas.openxmlformats.org/markup-compatibility/2006">
    <mc:Choice xmlns:p14="http://schemas.microsoft.com/office/powerpoint/2010/main" Requires="p14">
      <p:transition spd="slow" p14:dur="2000" advTm="43986"/>
    </mc:Choice>
    <mc:Fallback>
      <p:transition spd="slow" advTm="43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automatically generated">
            <a:extLst>
              <a:ext uri="{FF2B5EF4-FFF2-40B4-BE49-F238E27FC236}">
                <a16:creationId xmlns:a16="http://schemas.microsoft.com/office/drawing/2014/main" id="{461D54BC-819C-4507-9615-278C61E11534}"/>
              </a:ext>
            </a:extLst>
          </p:cNvPr>
          <p:cNvPicPr>
            <a:picLocks noChangeAspect="1"/>
          </p:cNvPicPr>
          <p:nvPr/>
        </p:nvPicPr>
        <p:blipFill>
          <a:blip r:embed="rId5"/>
          <a:stretch>
            <a:fillRect/>
          </a:stretch>
        </p:blipFill>
        <p:spPr>
          <a:xfrm>
            <a:off x="1149623" y="1290013"/>
            <a:ext cx="9731117"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8A4498-D467-4D3F-819C-5548BD0A82D1}"/>
              </a:ext>
            </a:extLst>
          </p:cNvPr>
          <p:cNvSpPr txBox="1"/>
          <p:nvPr/>
        </p:nvSpPr>
        <p:spPr>
          <a:xfrm>
            <a:off x="2750127" y="175491"/>
            <a:ext cx="66917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FFC000"/>
                </a:solidFill>
                <a:latin typeface="Tahoma"/>
              </a:rPr>
              <a:t>How to Add Impacts: Option 2</a:t>
            </a:r>
            <a:endParaRPr lang="en-US" sz="3600">
              <a:latin typeface="Tahoma"/>
              <a:ea typeface="Tahoma"/>
              <a:cs typeface="Tahoma"/>
            </a:endParaRPr>
          </a:p>
        </p:txBody>
      </p:sp>
      <p:cxnSp>
        <p:nvCxnSpPr>
          <p:cNvPr id="5" name="Straight Arrow Connector 4">
            <a:extLst>
              <a:ext uri="{FF2B5EF4-FFF2-40B4-BE49-F238E27FC236}">
                <a16:creationId xmlns:a16="http://schemas.microsoft.com/office/drawing/2014/main" id="{B6D0FBC4-18CB-4977-93C8-A36C0EFA251C}"/>
              </a:ext>
            </a:extLst>
          </p:cNvPr>
          <p:cNvCxnSpPr/>
          <p:nvPr/>
        </p:nvCxnSpPr>
        <p:spPr>
          <a:xfrm flipH="1">
            <a:off x="10617200" y="2475345"/>
            <a:ext cx="828963" cy="74121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923A37DE-7D5E-804F-99D4-148A68FCE3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1186326"/>
      </p:ext>
    </p:extLst>
  </p:cSld>
  <p:clrMapOvr>
    <a:masterClrMapping/>
  </p:clrMapOvr>
  <mc:AlternateContent xmlns:mc="http://schemas.openxmlformats.org/markup-compatibility/2006">
    <mc:Choice xmlns:p14="http://schemas.microsoft.com/office/powerpoint/2010/main" Requires="p14">
      <p:transition spd="slow" p14:dur="2000" advTm="10886"/>
    </mc:Choice>
    <mc:Fallback>
      <p:transition spd="slow" advTm="1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BCA53839-E2AA-42E3-9BC9-17BE1F969369}"/>
              </a:ext>
            </a:extLst>
          </p:cNvPr>
          <p:cNvPicPr>
            <a:picLocks noChangeAspect="1"/>
          </p:cNvPicPr>
          <p:nvPr/>
        </p:nvPicPr>
        <p:blipFill>
          <a:blip r:embed="rId5"/>
          <a:stretch>
            <a:fillRect/>
          </a:stretch>
        </p:blipFill>
        <p:spPr>
          <a:xfrm>
            <a:off x="119782" y="1206226"/>
            <a:ext cx="7165360"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268336-1EB4-4590-854A-213F97338542}"/>
              </a:ext>
            </a:extLst>
          </p:cNvPr>
          <p:cNvSpPr txBox="1"/>
          <p:nvPr/>
        </p:nvSpPr>
        <p:spPr>
          <a:xfrm>
            <a:off x="2463452" y="185076"/>
            <a:ext cx="7569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FFC000"/>
                </a:solidFill>
                <a:latin typeface="Tahoma"/>
              </a:rPr>
              <a:t>How to Add Impacts: </a:t>
            </a:r>
            <a:endParaRPr lang="en-US" sz="3600">
              <a:solidFill>
                <a:srgbClr val="000000"/>
              </a:solidFill>
              <a:latin typeface="Calibri" panose="020F0502020204030204"/>
              <a:cs typeface="Calibri" panose="020F0502020204030204"/>
            </a:endParaRPr>
          </a:p>
          <a:p>
            <a:pPr algn="ctr"/>
            <a:r>
              <a:rPr lang="en-US" sz="3600" b="1">
                <a:solidFill>
                  <a:srgbClr val="FFC000"/>
                </a:solidFill>
                <a:latin typeface="Tahoma"/>
              </a:rPr>
              <a:t>Option 2</a:t>
            </a:r>
            <a:endParaRPr lang="en-US" sz="3600">
              <a:cs typeface="Calibri" panose="020F0502020204030204"/>
            </a:endParaRPr>
          </a:p>
        </p:txBody>
      </p:sp>
      <p:pic>
        <p:nvPicPr>
          <p:cNvPr id="5" name="Picture 5" descr="A screenshot of a social media post&#10;&#10;Description automatically generated">
            <a:extLst>
              <a:ext uri="{FF2B5EF4-FFF2-40B4-BE49-F238E27FC236}">
                <a16:creationId xmlns:a16="http://schemas.microsoft.com/office/drawing/2014/main" id="{763A9D24-A626-442A-B9CE-9B27508B1CD1}"/>
              </a:ext>
            </a:extLst>
          </p:cNvPr>
          <p:cNvPicPr>
            <a:picLocks noChangeAspect="1"/>
          </p:cNvPicPr>
          <p:nvPr/>
        </p:nvPicPr>
        <p:blipFill rotWithShape="1">
          <a:blip r:embed="rId6"/>
          <a:srcRect t="2032" r="1224" b="-754"/>
          <a:stretch/>
        </p:blipFill>
        <p:spPr>
          <a:xfrm>
            <a:off x="5405582" y="1428915"/>
            <a:ext cx="6529176" cy="5047710"/>
          </a:xfrm>
          <a:prstGeom prst="rect">
            <a:avLst/>
          </a:prstGeom>
        </p:spPr>
      </p:pic>
      <p:pic>
        <p:nvPicPr>
          <p:cNvPr id="2" name="Audio 1">
            <a:hlinkClick r:id="" action="ppaction://media"/>
            <a:extLst>
              <a:ext uri="{FF2B5EF4-FFF2-40B4-BE49-F238E27FC236}">
                <a16:creationId xmlns:a16="http://schemas.microsoft.com/office/drawing/2014/main" id="{3EFC345A-929E-E04F-B208-C016BDD505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14678973"/>
      </p:ext>
    </p:extLst>
  </p:cSld>
  <p:clrMapOvr>
    <a:masterClrMapping/>
  </p:clrMapOvr>
  <mc:AlternateContent xmlns:mc="http://schemas.openxmlformats.org/markup-compatibility/2006">
    <mc:Choice xmlns:p14="http://schemas.microsoft.com/office/powerpoint/2010/main" Requires="p14">
      <p:transition spd="slow" p14:dur="2000" advTm="9631"/>
    </mc:Choice>
    <mc:Fallback>
      <p:transition spd="slow" advTm="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screenshot of a cell phone&#10;&#10;Description automatically generated">
            <a:extLst>
              <a:ext uri="{FF2B5EF4-FFF2-40B4-BE49-F238E27FC236}">
                <a16:creationId xmlns:a16="http://schemas.microsoft.com/office/drawing/2014/main" id="{163BCD14-502B-44D5-BD20-56D69A326E28}"/>
              </a:ext>
            </a:extLst>
          </p:cNvPr>
          <p:cNvPicPr>
            <a:picLocks noChangeAspect="1"/>
          </p:cNvPicPr>
          <p:nvPr/>
        </p:nvPicPr>
        <p:blipFill>
          <a:blip r:embed="rId5"/>
          <a:stretch>
            <a:fillRect/>
          </a:stretch>
        </p:blipFill>
        <p:spPr>
          <a:xfrm>
            <a:off x="415673" y="1089166"/>
            <a:ext cx="5264654"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2E40F9FE-1974-405E-89FF-729651A16576}"/>
              </a:ext>
            </a:extLst>
          </p:cNvPr>
          <p:cNvPicPr>
            <a:picLocks noChangeAspect="1"/>
          </p:cNvPicPr>
          <p:nvPr/>
        </p:nvPicPr>
        <p:blipFill>
          <a:blip r:embed="rId6"/>
          <a:stretch>
            <a:fillRect/>
          </a:stretch>
        </p:blipFill>
        <p:spPr>
          <a:xfrm>
            <a:off x="5575006" y="1419480"/>
            <a:ext cx="6310957" cy="5326377"/>
          </a:xfrm>
          <a:prstGeom prst="rect">
            <a:avLst/>
          </a:prstGeom>
        </p:spPr>
      </p:pic>
      <p:sp>
        <p:nvSpPr>
          <p:cNvPr id="4" name="TextBox 3">
            <a:extLst>
              <a:ext uri="{FF2B5EF4-FFF2-40B4-BE49-F238E27FC236}">
                <a16:creationId xmlns:a16="http://schemas.microsoft.com/office/drawing/2014/main" id="{05D2747E-55F1-454E-A73B-BC0C39567577}"/>
              </a:ext>
            </a:extLst>
          </p:cNvPr>
          <p:cNvSpPr txBox="1"/>
          <p:nvPr/>
        </p:nvSpPr>
        <p:spPr>
          <a:xfrm>
            <a:off x="2179607" y="224287"/>
            <a:ext cx="681199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FFC000"/>
                </a:solidFill>
                <a:latin typeface="Tahoma"/>
                <a:cs typeface="Segoe UI"/>
              </a:rPr>
              <a:t>How to Add Impacts: </a:t>
            </a:r>
            <a:r>
              <a:rPr lang="en-US" sz="3600">
                <a:latin typeface="Tahoma"/>
                <a:cs typeface="Segoe UI"/>
              </a:rPr>
              <a:t>​</a:t>
            </a:r>
            <a:endParaRPr lang="en-US" sz="3600">
              <a:latin typeface="Tahoma"/>
              <a:ea typeface="Tahoma"/>
              <a:cs typeface="Segoe UI"/>
            </a:endParaRPr>
          </a:p>
          <a:p>
            <a:pPr algn="ctr"/>
            <a:r>
              <a:rPr lang="en-US" sz="3600" b="1">
                <a:solidFill>
                  <a:srgbClr val="FFC000"/>
                </a:solidFill>
                <a:latin typeface="Tahoma"/>
                <a:cs typeface="Segoe UI"/>
              </a:rPr>
              <a:t>Option 2</a:t>
            </a:r>
            <a:r>
              <a:rPr lang="en-US" sz="3600">
                <a:latin typeface="Tahoma"/>
                <a:cs typeface="Segoe UI"/>
              </a:rPr>
              <a:t>​</a:t>
            </a:r>
            <a:endParaRPr lang="en-US" sz="3600">
              <a:latin typeface="Tahoma"/>
              <a:ea typeface="Tahoma"/>
              <a:cs typeface="Segoe UI"/>
            </a:endParaRPr>
          </a:p>
        </p:txBody>
      </p:sp>
      <p:pic>
        <p:nvPicPr>
          <p:cNvPr id="5" name="Audio 4">
            <a:hlinkClick r:id="" action="ppaction://media"/>
            <a:extLst>
              <a:ext uri="{FF2B5EF4-FFF2-40B4-BE49-F238E27FC236}">
                <a16:creationId xmlns:a16="http://schemas.microsoft.com/office/drawing/2014/main" id="{7A6DCC92-7174-9E49-BBF4-5FDF38A8B9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473679"/>
      </p:ext>
    </p:extLst>
  </p:cSld>
  <p:clrMapOvr>
    <a:masterClrMapping/>
  </p:clrMapOvr>
  <mc:AlternateContent xmlns:mc="http://schemas.openxmlformats.org/markup-compatibility/2006">
    <mc:Choice xmlns:p14="http://schemas.microsoft.com/office/powerpoint/2010/main" Requires="p14">
      <p:transition spd="slow" p14:dur="2000" advTm="51501"/>
    </mc:Choice>
    <mc:Fallback>
      <p:transition spd="slow" advTm="5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descr="A screenshot of a cell phone&#10;&#10;Description automatically generated">
            <a:extLst>
              <a:ext uri="{FF2B5EF4-FFF2-40B4-BE49-F238E27FC236}">
                <a16:creationId xmlns:a16="http://schemas.microsoft.com/office/drawing/2014/main" id="{235EC294-7DF7-404C-B0B4-2726D141A863}"/>
              </a:ext>
            </a:extLst>
          </p:cNvPr>
          <p:cNvPicPr>
            <a:picLocks noChangeAspect="1"/>
          </p:cNvPicPr>
          <p:nvPr/>
        </p:nvPicPr>
        <p:blipFill rotWithShape="1">
          <a:blip r:embed="rId5"/>
          <a:srcRect t="-57" r="143" b="13457"/>
          <a:stretch/>
        </p:blipFill>
        <p:spPr>
          <a:xfrm>
            <a:off x="2073569" y="1565662"/>
            <a:ext cx="8033326" cy="482452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AE643C-C9C6-443A-A678-70F681F6A6A6}"/>
              </a:ext>
            </a:extLst>
          </p:cNvPr>
          <p:cNvSpPr txBox="1"/>
          <p:nvPr/>
        </p:nvSpPr>
        <p:spPr>
          <a:xfrm>
            <a:off x="2230147" y="364139"/>
            <a:ext cx="77192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4"/>
                </a:solidFill>
                <a:latin typeface="Tahoma"/>
                <a:ea typeface="Tahoma"/>
                <a:cs typeface="Calibri"/>
              </a:rPr>
              <a:t>Multiple Service Learning Courses</a:t>
            </a:r>
            <a:endParaRPr lang="en-US">
              <a:solidFill>
                <a:schemeClr val="accent4"/>
              </a:solidFill>
            </a:endParaRPr>
          </a:p>
        </p:txBody>
      </p:sp>
      <p:pic>
        <p:nvPicPr>
          <p:cNvPr id="4" name="Audio 3">
            <a:hlinkClick r:id="" action="ppaction://media"/>
            <a:extLst>
              <a:ext uri="{FF2B5EF4-FFF2-40B4-BE49-F238E27FC236}">
                <a16:creationId xmlns:a16="http://schemas.microsoft.com/office/drawing/2014/main" id="{68D642D8-EC5C-5F4C-BA6B-0E0A55C0F0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11649850"/>
      </p:ext>
    </p:extLst>
  </p:cSld>
  <p:clrMapOvr>
    <a:masterClrMapping/>
  </p:clrMapOvr>
  <mc:AlternateContent xmlns:mc="http://schemas.openxmlformats.org/markup-compatibility/2006">
    <mc:Choice xmlns:p14="http://schemas.microsoft.com/office/powerpoint/2010/main" Requires="p14">
      <p:transition spd="slow" p14:dur="2000" advTm="18292"/>
    </mc:Choice>
    <mc:Fallback>
      <p:transition spd="slow" advTm="1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A screenshot of a cell phone&#10;&#10;Description automatically generated">
            <a:extLst>
              <a:ext uri="{FF2B5EF4-FFF2-40B4-BE49-F238E27FC236}">
                <a16:creationId xmlns:a16="http://schemas.microsoft.com/office/drawing/2014/main" id="{4B8C4F27-721C-4A67-BFEE-8B8940DC326D}"/>
              </a:ext>
            </a:extLst>
          </p:cNvPr>
          <p:cNvPicPr>
            <a:picLocks noChangeAspect="1"/>
          </p:cNvPicPr>
          <p:nvPr/>
        </p:nvPicPr>
        <p:blipFill>
          <a:blip r:embed="rId5"/>
          <a:stretch>
            <a:fillRect/>
          </a:stretch>
        </p:blipFill>
        <p:spPr>
          <a:xfrm>
            <a:off x="1293358" y="1093740"/>
            <a:ext cx="9605284"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16E4A9-DE5B-4FBF-9DCE-16921CC70E1D}"/>
              </a:ext>
            </a:extLst>
          </p:cNvPr>
          <p:cNvSpPr txBox="1"/>
          <p:nvPr/>
        </p:nvSpPr>
        <p:spPr>
          <a:xfrm>
            <a:off x="4031673" y="244764"/>
            <a:ext cx="41286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4"/>
                </a:solidFill>
                <a:latin typeface="Tahoma"/>
                <a:ea typeface="Tahoma"/>
                <a:cs typeface="Tahoma"/>
              </a:rPr>
              <a:t>Confirmation</a:t>
            </a:r>
            <a:endParaRPr lang="en-US" b="1">
              <a:solidFill>
                <a:schemeClr val="accent4"/>
              </a:solidFill>
            </a:endParaRPr>
          </a:p>
        </p:txBody>
      </p:sp>
      <p:pic>
        <p:nvPicPr>
          <p:cNvPr id="4" name="Audio 3">
            <a:hlinkClick r:id="" action="ppaction://media"/>
            <a:extLst>
              <a:ext uri="{FF2B5EF4-FFF2-40B4-BE49-F238E27FC236}">
                <a16:creationId xmlns:a16="http://schemas.microsoft.com/office/drawing/2014/main" id="{8561B4BB-C546-BC41-B13E-66FD87AD05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53849096"/>
      </p:ext>
    </p:extLst>
  </p:cSld>
  <p:clrMapOvr>
    <a:masterClrMapping/>
  </p:clrMapOvr>
  <mc:AlternateContent xmlns:mc="http://schemas.openxmlformats.org/markup-compatibility/2006">
    <mc:Choice xmlns:p14="http://schemas.microsoft.com/office/powerpoint/2010/main" Requires="p14">
      <p:transition spd="slow" p14:dur="2000" advTm="12774"/>
    </mc:Choice>
    <mc:Fallback>
      <p:transition spd="slow" advTm="12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2999DA7E-77AB-4DC3-86D4-F79170A9DC7B}"/>
              </a:ext>
            </a:extLst>
          </p:cNvPr>
          <p:cNvPicPr>
            <a:picLocks noChangeAspect="1"/>
          </p:cNvPicPr>
          <p:nvPr/>
        </p:nvPicPr>
        <p:blipFill>
          <a:blip r:embed="rId5"/>
          <a:stretch>
            <a:fillRect/>
          </a:stretch>
        </p:blipFill>
        <p:spPr>
          <a:xfrm>
            <a:off x="643031" y="1273200"/>
            <a:ext cx="10905066" cy="517990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241342-B433-439F-B263-9B1237876D80}"/>
              </a:ext>
            </a:extLst>
          </p:cNvPr>
          <p:cNvSpPr txBox="1"/>
          <p:nvPr/>
        </p:nvSpPr>
        <p:spPr>
          <a:xfrm>
            <a:off x="4258225" y="349979"/>
            <a:ext cx="41632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accent4"/>
                </a:solidFill>
                <a:latin typeface="Tahoma"/>
                <a:ea typeface="Tahoma"/>
                <a:cs typeface="Tahoma"/>
              </a:rPr>
              <a:t>Editing Impacts</a:t>
            </a:r>
          </a:p>
        </p:txBody>
      </p:sp>
      <p:cxnSp>
        <p:nvCxnSpPr>
          <p:cNvPr id="4" name="Straight Arrow Connector 3">
            <a:extLst>
              <a:ext uri="{FF2B5EF4-FFF2-40B4-BE49-F238E27FC236}">
                <a16:creationId xmlns:a16="http://schemas.microsoft.com/office/drawing/2014/main" id="{1D9424F1-30C6-4DC7-813E-23B7BC8A5862}"/>
              </a:ext>
            </a:extLst>
          </p:cNvPr>
          <p:cNvCxnSpPr/>
          <p:nvPr/>
        </p:nvCxnSpPr>
        <p:spPr>
          <a:xfrm flipH="1">
            <a:off x="9889837" y="2394527"/>
            <a:ext cx="1013690" cy="614219"/>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pic>
        <p:nvPicPr>
          <p:cNvPr id="5" name="Audio 4">
            <a:hlinkClick r:id="" action="ppaction://media"/>
            <a:extLst>
              <a:ext uri="{FF2B5EF4-FFF2-40B4-BE49-F238E27FC236}">
                <a16:creationId xmlns:a16="http://schemas.microsoft.com/office/drawing/2014/main" id="{8A6D06FA-C02E-E546-8A4A-805585095A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5200369"/>
      </p:ext>
    </p:extLst>
  </p:cSld>
  <p:clrMapOvr>
    <a:masterClrMapping/>
  </p:clrMapOvr>
  <mc:AlternateContent xmlns:mc="http://schemas.openxmlformats.org/markup-compatibility/2006">
    <mc:Choice xmlns:p14="http://schemas.microsoft.com/office/powerpoint/2010/main" Requires="p14">
      <p:transition spd="slow" p14:dur="2000" advTm="14425"/>
    </mc:Choice>
    <mc:Fallback>
      <p:transition spd="slow" advTm="1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088671DAA50840804685450CE8C8EF" ma:contentTypeVersion="12" ma:contentTypeDescription="Create a new document." ma:contentTypeScope="" ma:versionID="5b18d4196df9cf42346f7599b3ddf7f7">
  <xsd:schema xmlns:xsd="http://www.w3.org/2001/XMLSchema" xmlns:xs="http://www.w3.org/2001/XMLSchema" xmlns:p="http://schemas.microsoft.com/office/2006/metadata/properties" xmlns:ns2="ce4d549b-33da-49e3-b019-29e65941c378" xmlns:ns3="57d1be24-da37-4e73-852a-12fb3f76b644" targetNamespace="http://schemas.microsoft.com/office/2006/metadata/properties" ma:root="true" ma:fieldsID="3e1a81774ce78260b7d26f4331a225e1" ns2:_="" ns3:_="">
    <xsd:import namespace="ce4d549b-33da-49e3-b019-29e65941c378"/>
    <xsd:import namespace="57d1be24-da37-4e73-852a-12fb3f76b6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d549b-33da-49e3-b019-29e65941c3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d1be24-da37-4e73-852a-12fb3f76b6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7F3F79-7074-4A3F-830D-0EB08AFCD07A}">
  <ds:schemaRefs>
    <ds:schemaRef ds:uri="http://purl.org/dc/terms/"/>
    <ds:schemaRef ds:uri="http://schemas.microsoft.com/office/2006/metadata/properties"/>
    <ds:schemaRef ds:uri="http://purl.org/dc/dcmitype/"/>
    <ds:schemaRef ds:uri="ce4d549b-33da-49e3-b019-29e65941c378"/>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57d1be24-da37-4e73-852a-12fb3f76b644"/>
  </ds:schemaRefs>
</ds:datastoreItem>
</file>

<file path=customXml/itemProps2.xml><?xml version="1.0" encoding="utf-8"?>
<ds:datastoreItem xmlns:ds="http://schemas.openxmlformats.org/officeDocument/2006/customXml" ds:itemID="{DBBEA756-A504-4CA8-8B62-30BE0C0E2F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4d549b-33da-49e3-b019-29e65941c378"/>
    <ds:schemaRef ds:uri="57d1be24-da37-4e73-852a-12fb3f76b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DAF016-8DCD-483A-ACA7-0E44C2196F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TotalTime>
  <Words>1210</Words>
  <Application>Microsoft Macintosh PowerPoint</Application>
  <PresentationFormat>Widescreen</PresentationFormat>
  <Paragraphs>77</Paragraphs>
  <Slides>12</Slides>
  <Notes>12</Notes>
  <HiddenSlides>0</HiddenSlides>
  <MMClips>12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Arial,Sans-Serif</vt:lpstr>
      <vt:lpstr>Calibri</vt:lpstr>
      <vt:lpstr>Calibri Light</vt:lpstr>
      <vt:lpstr>Segoe UI</vt:lpstr>
      <vt:lpstr>Tahoma</vt:lpstr>
      <vt:lpstr>Office Theme</vt:lpstr>
      <vt:lpstr>Office Theme</vt:lpstr>
      <vt:lpstr>How To Log Impacts on MUEngage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more help? Check out more resources on our website!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Regan</dc:creator>
  <cp:lastModifiedBy>Kate Lawlor</cp:lastModifiedBy>
  <cp:revision>2</cp:revision>
  <dcterms:created xsi:type="dcterms:W3CDTF">2020-07-22T20:20:06Z</dcterms:created>
  <dcterms:modified xsi:type="dcterms:W3CDTF">2020-08-03T19:15:33Z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0x010100A2088671DAA50840804685450CE8C8EF</vt:lpwstr>
  </property>
</Properties>
</file>